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63" r:id="rId4"/>
    <p:sldMasterId id="2147483791" r:id="rId5"/>
  </p:sldMasterIdLst>
  <p:notesMasterIdLst>
    <p:notesMasterId r:id="rId18"/>
  </p:notesMasterIdLst>
  <p:handoutMasterIdLst>
    <p:handoutMasterId r:id="rId19"/>
  </p:handoutMasterIdLst>
  <p:sldIdLst>
    <p:sldId id="994" r:id="rId6"/>
    <p:sldId id="971" r:id="rId7"/>
    <p:sldId id="1001" r:id="rId8"/>
    <p:sldId id="972" r:id="rId9"/>
    <p:sldId id="998" r:id="rId10"/>
    <p:sldId id="997" r:id="rId11"/>
    <p:sldId id="999" r:id="rId12"/>
    <p:sldId id="1003" r:id="rId13"/>
    <p:sldId id="1005" r:id="rId14"/>
    <p:sldId id="1004" r:id="rId15"/>
    <p:sldId id="1002" r:id="rId16"/>
    <p:sldId id="981" r:id="rId17"/>
  </p:sldIdLst>
  <p:sldSz cx="12192000" cy="6858000"/>
  <p:notesSz cx="6858000" cy="9144000"/>
  <p:embeddedFontLst>
    <p:embeddedFont>
      <p:font typeface="Bagoss Standard" panose="020B0604020202020204" charset="0"/>
      <p:regular r:id="rId20"/>
      <p:italic r:id="rId21"/>
    </p:embeddedFont>
    <p:embeddedFont>
      <p:font typeface="Bagoss Standard Light" panose="020B0604020202020204" charset="0"/>
      <p:regular r:id="rId22"/>
      <p:italic r:id="rId23"/>
    </p:embeddedFont>
    <p:embeddedFont>
      <p:font typeface="Verdana Pro" panose="020B0604030504040204" pitchFamily="34" charset="0"/>
      <p:regular r:id="rId24"/>
      <p:bold r:id="rId25"/>
      <p:italic r:id="rId26"/>
      <p:boldItalic r:id="rId27"/>
    </p:embeddedFont>
    <p:embeddedFont>
      <p:font typeface="Verdana Pro Semibold" panose="020B0704030504040204" pitchFamily="34" charset="0"/>
      <p:regular r:id="rId28"/>
      <p:bold r:id="rId29"/>
      <p:italic r:id="rId30"/>
      <p:boldItalic r:id="rId3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9AAB82C0-9EB4-4065-A869-4288F60FDF56}">
          <p14:sldIdLst>
            <p14:sldId id="994"/>
            <p14:sldId id="971"/>
            <p14:sldId id="1001"/>
            <p14:sldId id="972"/>
            <p14:sldId id="998"/>
            <p14:sldId id="997"/>
            <p14:sldId id="999"/>
            <p14:sldId id="1003"/>
            <p14:sldId id="1005"/>
            <p14:sldId id="1004"/>
            <p14:sldId id="1002"/>
            <p14:sldId id="981"/>
          </p14:sldIdLst>
        </p14:section>
        <p14:section name="Toolbox" id="{83B4832B-440F-494B-A7B8-17018E51C4A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7EB44C-8EB1-0D3A-0B07-F398E768DE20}" name="Matthieu MONCOIFFET" initials="MM" userId="S::matthieu.moncoiffet@mprez.fr::5881eea6-655d-436e-b931-e0ad3b183c03" providerId="AD"/>
  <p188:author id="{0AAFA6EC-25BF-F384-D737-60176A1BB955}" name="João CARNEIRO" initials="JC" userId="S::joao.carneiro@mprez.fr::7f4256ec-ed7d-40ad-875b-095c871fdb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3050"/>
    <a:srgbClr val="F1F4F9"/>
    <a:srgbClr val="F2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643979E-39C5-9827-796D-EC2308A3BC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90982D-FBC7-787B-5FB7-EC6AD55352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F546F-E966-4DF8-BC81-975BDE563703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D3287F-0B92-9084-8457-E5B2CC80EB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E456AF-846F-4E05-673D-CB2DAA04AC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5CC86-5B08-4941-B3B0-176E59B79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288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 Pro" panose="020B060403050404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 Pro" panose="020B0604030504040204" pitchFamily="34" charset="0"/>
              </a:defRPr>
            </a:lvl1pPr>
          </a:lstStyle>
          <a:p>
            <a:fld id="{9E10C583-19DF-43E6-AF16-A7C373151BC4}" type="datetimeFigureOut">
              <a:rPr lang="fr-FR" smtClean="0"/>
              <a:pPr/>
              <a:t>17/12/2025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 Pro" panose="020B060403050404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 Pro" panose="020B0604030504040204" pitchFamily="34" charset="0"/>
              </a:defRPr>
            </a:lvl1pPr>
          </a:lstStyle>
          <a:p>
            <a:fld id="{632AE093-07E4-4A08-9DFF-4A996E98E4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249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 Pro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 Pro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 Pro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 Pro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 Pro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707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16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programme COST est l’un des principaux outils de la Commission européenne dans sa politique d'élargissement de la participation (</a:t>
            </a:r>
            <a:r>
              <a:rPr lang="fr-FR" i="1" dirty="0" err="1"/>
              <a:t>widening</a:t>
            </a:r>
            <a:r>
              <a:rPr lang="fr-FR" dirty="0"/>
              <a:t>) en matière de recherche et d’innovation, avec pour objectif le renforcement de la participation des pays européens les moins performants dans le domaine de la R&amp;I.</a:t>
            </a:r>
          </a:p>
          <a:p>
            <a:r>
              <a:rPr lang="fr-FR" dirty="0"/>
              <a:t>Cette politique sert plusieurs objectifs, dont la volonté de contrebalancer un accès inégal des communautés de recherche aux savoirs, aux infrastructures, aux financements et aux ressources, et d’identifier l’excellence à travers l’Europe.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4111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5FEBF-8F3C-4A65-9196-B59F06BA2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F82189A-557D-498C-5BA5-53AAD09DEF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E14745F-E6AC-C970-E8BD-092BA5B3E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programme COST est l’un des principaux outils de la Commission européenne dans sa politique d'élargissement de la participation (</a:t>
            </a:r>
            <a:r>
              <a:rPr lang="fr-FR" i="1" dirty="0" err="1"/>
              <a:t>widening</a:t>
            </a:r>
            <a:r>
              <a:rPr lang="fr-FR" dirty="0"/>
              <a:t>) en matière de recherche et d’innovation, avec pour objectif le renforcement de la participation des pays européens les moins performants dans le domaine de la R&amp;I.</a:t>
            </a:r>
          </a:p>
          <a:p>
            <a:r>
              <a:rPr lang="fr-FR" dirty="0"/>
              <a:t>Cette politique sert plusieurs objectifs, dont la volonté de contrebalancer un accès inégal des communautés de recherche aux savoirs, aux infrastructures, aux financements et aux ressources, et d’identifier l’excellence à travers l’Europe.</a:t>
            </a:r>
          </a:p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DFF8F0-9AE5-83C6-B997-A11244E8CE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068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645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 bleu foncé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Hello">
            <a:extLst>
              <a:ext uri="{FF2B5EF4-FFF2-40B4-BE49-F238E27FC236}">
                <a16:creationId xmlns:a16="http://schemas.microsoft.com/office/drawing/2014/main" id="{F522C4B2-B48F-9F78-C41D-C4F848E582B6}"/>
              </a:ext>
            </a:extLst>
          </p:cNvPr>
          <p:cNvGrpSpPr/>
          <p:nvPr userDrawn="1"/>
        </p:nvGrpSpPr>
        <p:grpSpPr>
          <a:xfrm>
            <a:off x="2813234" y="2395401"/>
            <a:ext cx="6565532" cy="2067198"/>
            <a:chOff x="2813234" y="2395401"/>
            <a:chExt cx="6565532" cy="2067198"/>
          </a:xfrm>
        </p:grpSpPr>
        <p:grpSp>
          <p:nvGrpSpPr>
            <p:cNvPr id="6" name="Grouper 4">
              <a:extLst>
                <a:ext uri="{FF2B5EF4-FFF2-40B4-BE49-F238E27FC236}">
                  <a16:creationId xmlns:a16="http://schemas.microsoft.com/office/drawing/2014/main" id="{0055E714-6005-CE9B-62A1-5638144ABDB3}"/>
                </a:ext>
              </a:extLst>
            </p:cNvPr>
            <p:cNvGrpSpPr/>
            <p:nvPr/>
          </p:nvGrpSpPr>
          <p:grpSpPr>
            <a:xfrm>
              <a:off x="2813234" y="2395401"/>
              <a:ext cx="6565532" cy="1977065"/>
              <a:chOff x="1681163" y="3176588"/>
              <a:chExt cx="3236913" cy="974725"/>
            </a:xfrm>
          </p:grpSpPr>
          <p:sp>
            <p:nvSpPr>
              <p:cNvPr id="10" name="Freeform 24">
                <a:extLst>
                  <a:ext uri="{FF2B5EF4-FFF2-40B4-BE49-F238E27FC236}">
                    <a16:creationId xmlns:a16="http://schemas.microsoft.com/office/drawing/2014/main" id="{8E967163-1F1A-1078-4645-3E6FDDF9F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163" y="3186113"/>
                <a:ext cx="600075" cy="955675"/>
              </a:xfrm>
              <a:custGeom>
                <a:avLst/>
                <a:gdLst>
                  <a:gd name="T0" fmla="*/ 10 w 67"/>
                  <a:gd name="T1" fmla="*/ 0 h 107"/>
                  <a:gd name="T2" fmla="*/ 10 w 67"/>
                  <a:gd name="T3" fmla="*/ 41 h 107"/>
                  <a:gd name="T4" fmla="*/ 36 w 67"/>
                  <a:gd name="T5" fmla="*/ 27 h 107"/>
                  <a:gd name="T6" fmla="*/ 67 w 67"/>
                  <a:gd name="T7" fmla="*/ 60 h 107"/>
                  <a:gd name="T8" fmla="*/ 67 w 67"/>
                  <a:gd name="T9" fmla="*/ 107 h 107"/>
                  <a:gd name="T10" fmla="*/ 57 w 67"/>
                  <a:gd name="T11" fmla="*/ 107 h 107"/>
                  <a:gd name="T12" fmla="*/ 57 w 67"/>
                  <a:gd name="T13" fmla="*/ 62 h 107"/>
                  <a:gd name="T14" fmla="*/ 33 w 67"/>
                  <a:gd name="T15" fmla="*/ 35 h 107"/>
                  <a:gd name="T16" fmla="*/ 10 w 67"/>
                  <a:gd name="T17" fmla="*/ 62 h 107"/>
                  <a:gd name="T18" fmla="*/ 10 w 67"/>
                  <a:gd name="T19" fmla="*/ 107 h 107"/>
                  <a:gd name="T20" fmla="*/ 0 w 67"/>
                  <a:gd name="T21" fmla="*/ 107 h 107"/>
                  <a:gd name="T22" fmla="*/ 0 w 67"/>
                  <a:gd name="T23" fmla="*/ 0 h 107"/>
                  <a:gd name="T24" fmla="*/ 10 w 67"/>
                  <a:gd name="T2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107">
                    <a:moveTo>
                      <a:pt x="10" y="0"/>
                    </a:moveTo>
                    <a:cubicBezTo>
                      <a:pt x="10" y="41"/>
                      <a:pt x="10" y="41"/>
                      <a:pt x="10" y="41"/>
                    </a:cubicBezTo>
                    <a:cubicBezTo>
                      <a:pt x="15" y="31"/>
                      <a:pt x="25" y="27"/>
                      <a:pt x="36" y="27"/>
                    </a:cubicBezTo>
                    <a:cubicBezTo>
                      <a:pt x="52" y="27"/>
                      <a:pt x="67" y="37"/>
                      <a:pt x="67" y="60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7" y="44"/>
                      <a:pt x="48" y="35"/>
                      <a:pt x="33" y="35"/>
                    </a:cubicBezTo>
                    <a:cubicBezTo>
                      <a:pt x="19" y="35"/>
                      <a:pt x="10" y="44"/>
                      <a:pt x="10" y="62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25">
                <a:extLst>
                  <a:ext uri="{FF2B5EF4-FFF2-40B4-BE49-F238E27FC236}">
                    <a16:creationId xmlns:a16="http://schemas.microsoft.com/office/drawing/2014/main" id="{F1F104E9-D360-B68F-7479-0F8DF79EB0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24113" y="3427413"/>
                <a:ext cx="669925" cy="723900"/>
              </a:xfrm>
              <a:custGeom>
                <a:avLst/>
                <a:gdLst>
                  <a:gd name="T0" fmla="*/ 37 w 75"/>
                  <a:gd name="T1" fmla="*/ 81 h 81"/>
                  <a:gd name="T2" fmla="*/ 0 w 75"/>
                  <a:gd name="T3" fmla="*/ 40 h 81"/>
                  <a:gd name="T4" fmla="*/ 39 w 75"/>
                  <a:gd name="T5" fmla="*/ 0 h 81"/>
                  <a:gd name="T6" fmla="*/ 75 w 75"/>
                  <a:gd name="T7" fmla="*/ 36 h 81"/>
                  <a:gd name="T8" fmla="*/ 75 w 75"/>
                  <a:gd name="T9" fmla="*/ 44 h 81"/>
                  <a:gd name="T10" fmla="*/ 10 w 75"/>
                  <a:gd name="T11" fmla="*/ 44 h 81"/>
                  <a:gd name="T12" fmla="*/ 37 w 75"/>
                  <a:gd name="T13" fmla="*/ 73 h 81"/>
                  <a:gd name="T14" fmla="*/ 62 w 75"/>
                  <a:gd name="T15" fmla="*/ 58 h 81"/>
                  <a:gd name="T16" fmla="*/ 73 w 75"/>
                  <a:gd name="T17" fmla="*/ 58 h 81"/>
                  <a:gd name="T18" fmla="*/ 37 w 75"/>
                  <a:gd name="T19" fmla="*/ 81 h 81"/>
                  <a:gd name="T20" fmla="*/ 10 w 75"/>
                  <a:gd name="T21" fmla="*/ 36 h 81"/>
                  <a:gd name="T22" fmla="*/ 65 w 75"/>
                  <a:gd name="T23" fmla="*/ 36 h 81"/>
                  <a:gd name="T24" fmla="*/ 37 w 75"/>
                  <a:gd name="T25" fmla="*/ 8 h 81"/>
                  <a:gd name="T26" fmla="*/ 10 w 75"/>
                  <a:gd name="T27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81">
                    <a:moveTo>
                      <a:pt x="37" y="81"/>
                    </a:moveTo>
                    <a:cubicBezTo>
                      <a:pt x="15" y="81"/>
                      <a:pt x="0" y="65"/>
                      <a:pt x="0" y="40"/>
                    </a:cubicBezTo>
                    <a:cubicBezTo>
                      <a:pt x="0" y="16"/>
                      <a:pt x="15" y="0"/>
                      <a:pt x="39" y="0"/>
                    </a:cubicBezTo>
                    <a:cubicBezTo>
                      <a:pt x="61" y="0"/>
                      <a:pt x="75" y="16"/>
                      <a:pt x="75" y="36"/>
                    </a:cubicBezTo>
                    <a:cubicBezTo>
                      <a:pt x="75" y="39"/>
                      <a:pt x="75" y="41"/>
                      <a:pt x="75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1" y="63"/>
                      <a:pt x="22" y="73"/>
                      <a:pt x="37" y="73"/>
                    </a:cubicBezTo>
                    <a:cubicBezTo>
                      <a:pt x="50" y="73"/>
                      <a:pt x="59" y="67"/>
                      <a:pt x="62" y="58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68" y="70"/>
                      <a:pt x="57" y="81"/>
                      <a:pt x="37" y="81"/>
                    </a:cubicBezTo>
                    <a:close/>
                    <a:moveTo>
                      <a:pt x="10" y="36"/>
                    </a:moveTo>
                    <a:cubicBezTo>
                      <a:pt x="65" y="36"/>
                      <a:pt x="65" y="36"/>
                      <a:pt x="65" y="36"/>
                    </a:cubicBezTo>
                    <a:cubicBezTo>
                      <a:pt x="65" y="18"/>
                      <a:pt x="53" y="8"/>
                      <a:pt x="37" y="8"/>
                    </a:cubicBezTo>
                    <a:cubicBezTo>
                      <a:pt x="23" y="8"/>
                      <a:pt x="11" y="18"/>
                      <a:pt x="10" y="36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Rectangle 26">
                <a:extLst>
                  <a:ext uri="{FF2B5EF4-FFF2-40B4-BE49-F238E27FC236}">
                    <a16:creationId xmlns:a16="http://schemas.microsoft.com/office/drawing/2014/main" id="{11D7E938-B3F5-14F5-A998-AA1AD19FC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438" y="3186113"/>
                <a:ext cx="88900" cy="955675"/>
              </a:xfrm>
              <a:prstGeom prst="rect">
                <a:avLst/>
              </a:pr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Rectangle 27">
                <a:extLst>
                  <a:ext uri="{FF2B5EF4-FFF2-40B4-BE49-F238E27FC236}">
                    <a16:creationId xmlns:a16="http://schemas.microsoft.com/office/drawing/2014/main" id="{A3B0E9AF-036A-40D4-1E8D-92FF0A869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2188" y="3186113"/>
                <a:ext cx="90488" cy="955675"/>
              </a:xfrm>
              <a:prstGeom prst="rect">
                <a:avLst/>
              </a:pr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28">
                <a:extLst>
                  <a:ext uri="{FF2B5EF4-FFF2-40B4-BE49-F238E27FC236}">
                    <a16:creationId xmlns:a16="http://schemas.microsoft.com/office/drawing/2014/main" id="{3DFF3B31-ABCE-9EBA-C22F-4639BD061F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92663" y="3176588"/>
                <a:ext cx="125413" cy="965200"/>
              </a:xfrm>
              <a:custGeom>
                <a:avLst/>
                <a:gdLst>
                  <a:gd name="T0" fmla="*/ 0 w 14"/>
                  <a:gd name="T1" fmla="*/ 101 h 108"/>
                  <a:gd name="T2" fmla="*/ 7 w 14"/>
                  <a:gd name="T3" fmla="*/ 94 h 108"/>
                  <a:gd name="T4" fmla="*/ 14 w 14"/>
                  <a:gd name="T5" fmla="*/ 101 h 108"/>
                  <a:gd name="T6" fmla="*/ 7 w 14"/>
                  <a:gd name="T7" fmla="*/ 108 h 108"/>
                  <a:gd name="T8" fmla="*/ 0 w 14"/>
                  <a:gd name="T9" fmla="*/ 101 h 108"/>
                  <a:gd name="T10" fmla="*/ 12 w 14"/>
                  <a:gd name="T11" fmla="*/ 0 h 108"/>
                  <a:gd name="T12" fmla="*/ 11 w 14"/>
                  <a:gd name="T13" fmla="*/ 80 h 108"/>
                  <a:gd name="T14" fmla="*/ 3 w 14"/>
                  <a:gd name="T15" fmla="*/ 80 h 108"/>
                  <a:gd name="T16" fmla="*/ 2 w 14"/>
                  <a:gd name="T17" fmla="*/ 0 h 108"/>
                  <a:gd name="T18" fmla="*/ 12 w 14"/>
                  <a:gd name="T1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08">
                    <a:moveTo>
                      <a:pt x="0" y="101"/>
                    </a:moveTo>
                    <a:cubicBezTo>
                      <a:pt x="0" y="97"/>
                      <a:pt x="3" y="94"/>
                      <a:pt x="7" y="94"/>
                    </a:cubicBezTo>
                    <a:cubicBezTo>
                      <a:pt x="11" y="94"/>
                      <a:pt x="14" y="97"/>
                      <a:pt x="14" y="101"/>
                    </a:cubicBezTo>
                    <a:cubicBezTo>
                      <a:pt x="14" y="105"/>
                      <a:pt x="11" y="108"/>
                      <a:pt x="7" y="108"/>
                    </a:cubicBezTo>
                    <a:cubicBezTo>
                      <a:pt x="3" y="108"/>
                      <a:pt x="0" y="105"/>
                      <a:pt x="0" y="101"/>
                    </a:cubicBezTo>
                    <a:close/>
                    <a:moveTo>
                      <a:pt x="12" y="0"/>
                    </a:moveTo>
                    <a:cubicBezTo>
                      <a:pt x="11" y="80"/>
                      <a:pt x="11" y="80"/>
                      <a:pt x="11" y="80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C156319-04A5-6B27-8B8C-249A42F0E307}"/>
                </a:ext>
              </a:extLst>
            </p:cNvPr>
            <p:cNvGrpSpPr/>
            <p:nvPr/>
          </p:nvGrpSpPr>
          <p:grpSpPr>
            <a:xfrm>
              <a:off x="6955789" y="2533169"/>
              <a:ext cx="1931466" cy="1929430"/>
              <a:chOff x="3204353" y="2096988"/>
              <a:chExt cx="2666834" cy="2664023"/>
            </a:xfrm>
            <a:solidFill>
              <a:schemeClr val="bg1"/>
            </a:solidFill>
          </p:grpSpPr>
          <p:sp>
            <p:nvSpPr>
              <p:cNvPr id="8" name="Freeform 69">
                <a:extLst>
                  <a:ext uri="{FF2B5EF4-FFF2-40B4-BE49-F238E27FC236}">
                    <a16:creationId xmlns:a16="http://schemas.microsoft.com/office/drawing/2014/main" id="{33687F54-B41A-F6A0-C253-74F1611485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4353" y="2096988"/>
                <a:ext cx="2666834" cy="2664023"/>
              </a:xfrm>
              <a:custGeom>
                <a:avLst/>
                <a:gdLst>
                  <a:gd name="T0" fmla="*/ 276 w 754"/>
                  <a:gd name="T1" fmla="*/ 697 h 753"/>
                  <a:gd name="T2" fmla="*/ 56 w 754"/>
                  <a:gd name="T3" fmla="*/ 275 h 753"/>
                  <a:gd name="T4" fmla="*/ 479 w 754"/>
                  <a:gd name="T5" fmla="*/ 56 h 753"/>
                  <a:gd name="T6" fmla="*/ 698 w 754"/>
                  <a:gd name="T7" fmla="*/ 478 h 753"/>
                  <a:gd name="T8" fmla="*/ 276 w 754"/>
                  <a:gd name="T9" fmla="*/ 697 h 753"/>
                  <a:gd name="T10" fmla="*/ 472 w 754"/>
                  <a:gd name="T11" fmla="*/ 75 h 753"/>
                  <a:gd name="T12" fmla="*/ 76 w 754"/>
                  <a:gd name="T13" fmla="*/ 281 h 753"/>
                  <a:gd name="T14" fmla="*/ 282 w 754"/>
                  <a:gd name="T15" fmla="*/ 678 h 753"/>
                  <a:gd name="T16" fmla="*/ 678 w 754"/>
                  <a:gd name="T17" fmla="*/ 472 h 753"/>
                  <a:gd name="T18" fmla="*/ 472 w 754"/>
                  <a:gd name="T19" fmla="*/ 75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4" h="753">
                    <a:moveTo>
                      <a:pt x="276" y="697"/>
                    </a:moveTo>
                    <a:cubicBezTo>
                      <a:pt x="99" y="641"/>
                      <a:pt x="0" y="452"/>
                      <a:pt x="56" y="275"/>
                    </a:cubicBezTo>
                    <a:cubicBezTo>
                      <a:pt x="112" y="98"/>
                      <a:pt x="302" y="0"/>
                      <a:pt x="479" y="56"/>
                    </a:cubicBezTo>
                    <a:cubicBezTo>
                      <a:pt x="655" y="112"/>
                      <a:pt x="754" y="301"/>
                      <a:pt x="698" y="478"/>
                    </a:cubicBezTo>
                    <a:cubicBezTo>
                      <a:pt x="642" y="655"/>
                      <a:pt x="452" y="753"/>
                      <a:pt x="276" y="697"/>
                    </a:cubicBezTo>
                    <a:close/>
                    <a:moveTo>
                      <a:pt x="472" y="75"/>
                    </a:moveTo>
                    <a:cubicBezTo>
                      <a:pt x="306" y="23"/>
                      <a:pt x="128" y="115"/>
                      <a:pt x="76" y="281"/>
                    </a:cubicBezTo>
                    <a:cubicBezTo>
                      <a:pt x="23" y="447"/>
                      <a:pt x="116" y="625"/>
                      <a:pt x="282" y="678"/>
                    </a:cubicBezTo>
                    <a:cubicBezTo>
                      <a:pt x="448" y="730"/>
                      <a:pt x="626" y="638"/>
                      <a:pt x="678" y="472"/>
                    </a:cubicBezTo>
                    <a:cubicBezTo>
                      <a:pt x="731" y="306"/>
                      <a:pt x="638" y="128"/>
                      <a:pt x="472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Freeform 70">
                <a:extLst>
                  <a:ext uri="{FF2B5EF4-FFF2-40B4-BE49-F238E27FC236}">
                    <a16:creationId xmlns:a16="http://schemas.microsoft.com/office/drawing/2014/main" id="{388BD889-8B32-9185-A4D9-373A8CBF55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7145" y="2726462"/>
                <a:ext cx="1430368" cy="1121251"/>
              </a:xfrm>
              <a:custGeom>
                <a:avLst/>
                <a:gdLst>
                  <a:gd name="T0" fmla="*/ 131 w 404"/>
                  <a:gd name="T1" fmla="*/ 300 h 317"/>
                  <a:gd name="T2" fmla="*/ 64 w 404"/>
                  <a:gd name="T3" fmla="*/ 208 h 317"/>
                  <a:gd name="T4" fmla="*/ 76 w 404"/>
                  <a:gd name="T5" fmla="*/ 197 h 317"/>
                  <a:gd name="T6" fmla="*/ 87 w 404"/>
                  <a:gd name="T7" fmla="*/ 208 h 317"/>
                  <a:gd name="T8" fmla="*/ 138 w 404"/>
                  <a:gd name="T9" fmla="*/ 278 h 317"/>
                  <a:gd name="T10" fmla="*/ 220 w 404"/>
                  <a:gd name="T11" fmla="*/ 250 h 317"/>
                  <a:gd name="T12" fmla="*/ 236 w 404"/>
                  <a:gd name="T13" fmla="*/ 247 h 317"/>
                  <a:gd name="T14" fmla="*/ 239 w 404"/>
                  <a:gd name="T15" fmla="*/ 263 h 317"/>
                  <a:gd name="T16" fmla="*/ 131 w 404"/>
                  <a:gd name="T17" fmla="*/ 300 h 317"/>
                  <a:gd name="T18" fmla="*/ 253 w 404"/>
                  <a:gd name="T19" fmla="*/ 157 h 317"/>
                  <a:gd name="T20" fmla="*/ 246 w 404"/>
                  <a:gd name="T21" fmla="*/ 143 h 317"/>
                  <a:gd name="T22" fmla="*/ 289 w 404"/>
                  <a:gd name="T23" fmla="*/ 88 h 317"/>
                  <a:gd name="T24" fmla="*/ 345 w 404"/>
                  <a:gd name="T25" fmla="*/ 84 h 317"/>
                  <a:gd name="T26" fmla="*/ 389 w 404"/>
                  <a:gd name="T27" fmla="*/ 119 h 317"/>
                  <a:gd name="T28" fmla="*/ 392 w 404"/>
                  <a:gd name="T29" fmla="*/ 188 h 317"/>
                  <a:gd name="T30" fmla="*/ 377 w 404"/>
                  <a:gd name="T31" fmla="*/ 196 h 317"/>
                  <a:gd name="T32" fmla="*/ 370 w 404"/>
                  <a:gd name="T33" fmla="*/ 181 h 317"/>
                  <a:gd name="T34" fmla="*/ 368 w 404"/>
                  <a:gd name="T35" fmla="*/ 129 h 317"/>
                  <a:gd name="T36" fmla="*/ 338 w 404"/>
                  <a:gd name="T37" fmla="*/ 106 h 317"/>
                  <a:gd name="T38" fmla="*/ 300 w 404"/>
                  <a:gd name="T39" fmla="*/ 108 h 317"/>
                  <a:gd name="T40" fmla="*/ 268 w 404"/>
                  <a:gd name="T41" fmla="*/ 149 h 317"/>
                  <a:gd name="T42" fmla="*/ 253 w 404"/>
                  <a:gd name="T43" fmla="*/ 157 h 317"/>
                  <a:gd name="T44" fmla="*/ 253 w 404"/>
                  <a:gd name="T45" fmla="*/ 157 h 317"/>
                  <a:gd name="T46" fmla="*/ 10 w 404"/>
                  <a:gd name="T47" fmla="*/ 80 h 317"/>
                  <a:gd name="T48" fmla="*/ 2 w 404"/>
                  <a:gd name="T49" fmla="*/ 66 h 317"/>
                  <a:gd name="T50" fmla="*/ 45 w 404"/>
                  <a:gd name="T51" fmla="*/ 10 h 317"/>
                  <a:gd name="T52" fmla="*/ 101 w 404"/>
                  <a:gd name="T53" fmla="*/ 7 h 317"/>
                  <a:gd name="T54" fmla="*/ 145 w 404"/>
                  <a:gd name="T55" fmla="*/ 42 h 317"/>
                  <a:gd name="T56" fmla="*/ 148 w 404"/>
                  <a:gd name="T57" fmla="*/ 111 h 317"/>
                  <a:gd name="T58" fmla="*/ 133 w 404"/>
                  <a:gd name="T59" fmla="*/ 119 h 317"/>
                  <a:gd name="T60" fmla="*/ 126 w 404"/>
                  <a:gd name="T61" fmla="*/ 104 h 317"/>
                  <a:gd name="T62" fmla="*/ 124 w 404"/>
                  <a:gd name="T63" fmla="*/ 52 h 317"/>
                  <a:gd name="T64" fmla="*/ 94 w 404"/>
                  <a:gd name="T65" fmla="*/ 29 h 317"/>
                  <a:gd name="T66" fmla="*/ 56 w 404"/>
                  <a:gd name="T67" fmla="*/ 31 h 317"/>
                  <a:gd name="T68" fmla="*/ 24 w 404"/>
                  <a:gd name="T69" fmla="*/ 72 h 317"/>
                  <a:gd name="T70" fmla="*/ 10 w 404"/>
                  <a:gd name="T71" fmla="*/ 80 h 317"/>
                  <a:gd name="T72" fmla="*/ 10 w 404"/>
                  <a:gd name="T73" fmla="*/ 8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4" h="317">
                    <a:moveTo>
                      <a:pt x="131" y="300"/>
                    </a:moveTo>
                    <a:cubicBezTo>
                      <a:pt x="76" y="282"/>
                      <a:pt x="63" y="232"/>
                      <a:pt x="64" y="208"/>
                    </a:cubicBezTo>
                    <a:cubicBezTo>
                      <a:pt x="64" y="201"/>
                      <a:pt x="70" y="196"/>
                      <a:pt x="76" y="197"/>
                    </a:cubicBezTo>
                    <a:cubicBezTo>
                      <a:pt x="82" y="197"/>
                      <a:pt x="87" y="202"/>
                      <a:pt x="87" y="208"/>
                    </a:cubicBezTo>
                    <a:cubicBezTo>
                      <a:pt x="87" y="211"/>
                      <a:pt x="86" y="261"/>
                      <a:pt x="138" y="278"/>
                    </a:cubicBezTo>
                    <a:cubicBezTo>
                      <a:pt x="189" y="294"/>
                      <a:pt x="218" y="252"/>
                      <a:pt x="220" y="250"/>
                    </a:cubicBezTo>
                    <a:cubicBezTo>
                      <a:pt x="223" y="245"/>
                      <a:pt x="230" y="243"/>
                      <a:pt x="236" y="247"/>
                    </a:cubicBezTo>
                    <a:cubicBezTo>
                      <a:pt x="241" y="250"/>
                      <a:pt x="242" y="257"/>
                      <a:pt x="239" y="263"/>
                    </a:cubicBezTo>
                    <a:cubicBezTo>
                      <a:pt x="225" y="283"/>
                      <a:pt x="185" y="317"/>
                      <a:pt x="131" y="300"/>
                    </a:cubicBezTo>
                    <a:close/>
                    <a:moveTo>
                      <a:pt x="253" y="157"/>
                    </a:moveTo>
                    <a:cubicBezTo>
                      <a:pt x="247" y="155"/>
                      <a:pt x="244" y="149"/>
                      <a:pt x="246" y="143"/>
                    </a:cubicBezTo>
                    <a:cubicBezTo>
                      <a:pt x="246" y="141"/>
                      <a:pt x="258" y="104"/>
                      <a:pt x="289" y="88"/>
                    </a:cubicBezTo>
                    <a:cubicBezTo>
                      <a:pt x="306" y="79"/>
                      <a:pt x="325" y="78"/>
                      <a:pt x="345" y="84"/>
                    </a:cubicBezTo>
                    <a:cubicBezTo>
                      <a:pt x="365" y="90"/>
                      <a:pt x="380" y="102"/>
                      <a:pt x="389" y="119"/>
                    </a:cubicBezTo>
                    <a:cubicBezTo>
                      <a:pt x="404" y="150"/>
                      <a:pt x="392" y="187"/>
                      <a:pt x="392" y="188"/>
                    </a:cubicBezTo>
                    <a:cubicBezTo>
                      <a:pt x="390" y="194"/>
                      <a:pt x="383" y="198"/>
                      <a:pt x="377" y="196"/>
                    </a:cubicBezTo>
                    <a:cubicBezTo>
                      <a:pt x="371" y="194"/>
                      <a:pt x="368" y="187"/>
                      <a:pt x="370" y="181"/>
                    </a:cubicBezTo>
                    <a:cubicBezTo>
                      <a:pt x="370" y="181"/>
                      <a:pt x="379" y="152"/>
                      <a:pt x="368" y="129"/>
                    </a:cubicBezTo>
                    <a:cubicBezTo>
                      <a:pt x="362" y="118"/>
                      <a:pt x="352" y="111"/>
                      <a:pt x="338" y="106"/>
                    </a:cubicBezTo>
                    <a:cubicBezTo>
                      <a:pt x="323" y="101"/>
                      <a:pt x="311" y="102"/>
                      <a:pt x="300" y="108"/>
                    </a:cubicBezTo>
                    <a:cubicBezTo>
                      <a:pt x="277" y="120"/>
                      <a:pt x="268" y="149"/>
                      <a:pt x="268" y="149"/>
                    </a:cubicBezTo>
                    <a:cubicBezTo>
                      <a:pt x="266" y="156"/>
                      <a:pt x="260" y="159"/>
                      <a:pt x="253" y="157"/>
                    </a:cubicBezTo>
                    <a:cubicBezTo>
                      <a:pt x="253" y="157"/>
                      <a:pt x="253" y="157"/>
                      <a:pt x="253" y="157"/>
                    </a:cubicBezTo>
                    <a:close/>
                    <a:moveTo>
                      <a:pt x="10" y="80"/>
                    </a:moveTo>
                    <a:cubicBezTo>
                      <a:pt x="4" y="78"/>
                      <a:pt x="0" y="72"/>
                      <a:pt x="2" y="66"/>
                    </a:cubicBezTo>
                    <a:cubicBezTo>
                      <a:pt x="3" y="64"/>
                      <a:pt x="14" y="27"/>
                      <a:pt x="45" y="10"/>
                    </a:cubicBezTo>
                    <a:cubicBezTo>
                      <a:pt x="62" y="2"/>
                      <a:pt x="81" y="0"/>
                      <a:pt x="101" y="7"/>
                    </a:cubicBezTo>
                    <a:cubicBezTo>
                      <a:pt x="122" y="13"/>
                      <a:pt x="136" y="25"/>
                      <a:pt x="145" y="42"/>
                    </a:cubicBezTo>
                    <a:cubicBezTo>
                      <a:pt x="161" y="73"/>
                      <a:pt x="149" y="110"/>
                      <a:pt x="148" y="111"/>
                    </a:cubicBezTo>
                    <a:cubicBezTo>
                      <a:pt x="146" y="117"/>
                      <a:pt x="139" y="121"/>
                      <a:pt x="133" y="119"/>
                    </a:cubicBezTo>
                    <a:cubicBezTo>
                      <a:pt x="127" y="116"/>
                      <a:pt x="124" y="110"/>
                      <a:pt x="126" y="104"/>
                    </a:cubicBezTo>
                    <a:cubicBezTo>
                      <a:pt x="126" y="104"/>
                      <a:pt x="136" y="75"/>
                      <a:pt x="124" y="52"/>
                    </a:cubicBezTo>
                    <a:cubicBezTo>
                      <a:pt x="119" y="41"/>
                      <a:pt x="109" y="33"/>
                      <a:pt x="94" y="29"/>
                    </a:cubicBezTo>
                    <a:cubicBezTo>
                      <a:pt x="80" y="24"/>
                      <a:pt x="67" y="25"/>
                      <a:pt x="56" y="31"/>
                    </a:cubicBezTo>
                    <a:cubicBezTo>
                      <a:pt x="34" y="43"/>
                      <a:pt x="24" y="72"/>
                      <a:pt x="24" y="72"/>
                    </a:cubicBezTo>
                    <a:cubicBezTo>
                      <a:pt x="22" y="78"/>
                      <a:pt x="16" y="82"/>
                      <a:pt x="10" y="80"/>
                    </a:cubicBezTo>
                    <a:cubicBezTo>
                      <a:pt x="10" y="80"/>
                      <a:pt x="10" y="80"/>
                      <a:pt x="10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4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leu V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1087084-BBCB-892A-592D-9C10525A6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43404" y="742583"/>
            <a:ext cx="5789945" cy="476438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3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Semibold" panose="020B0704030504040204" pitchFamily="34" charset="0"/>
              </a:defRPr>
            </a:lvl1pPr>
            <a:lvl2pPr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en-US"/>
              <a:t>00</a:t>
            </a:r>
            <a:endParaRPr lang="en-US" dirty="0"/>
          </a:p>
        </p:txBody>
      </p:sp>
      <p:grpSp>
        <p:nvGrpSpPr>
          <p:cNvPr id="5" name="Groupe 13">
            <a:extLst>
              <a:ext uri="{FF2B5EF4-FFF2-40B4-BE49-F238E27FC236}">
                <a16:creationId xmlns:a16="http://schemas.microsoft.com/office/drawing/2014/main" id="{262C9F66-D1AB-C3C3-21BF-8013793D9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02411" y="538066"/>
            <a:ext cx="2088365" cy="627950"/>
            <a:chOff x="8664576" y="4273550"/>
            <a:chExt cx="1150937" cy="346075"/>
          </a:xfrm>
          <a:solidFill>
            <a:schemeClr val="bg1"/>
          </a:solidFill>
        </p:grpSpPr>
        <p:sp>
          <p:nvSpPr>
            <p:cNvPr id="6" name="Freeform 139">
              <a:extLst>
                <a:ext uri="{FF2B5EF4-FFF2-40B4-BE49-F238E27FC236}">
                  <a16:creationId xmlns:a16="http://schemas.microsoft.com/office/drawing/2014/main" id="{C4ED568B-33F5-0E46-799A-4979F39A0C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5426" y="4457700"/>
              <a:ext cx="100013" cy="101600"/>
            </a:xfrm>
            <a:custGeom>
              <a:avLst/>
              <a:gdLst>
                <a:gd name="T0" fmla="*/ 206 w 206"/>
                <a:gd name="T1" fmla="*/ 200 h 207"/>
                <a:gd name="T2" fmla="*/ 159 w 206"/>
                <a:gd name="T3" fmla="*/ 207 h 207"/>
                <a:gd name="T4" fmla="*/ 122 w 206"/>
                <a:gd name="T5" fmla="*/ 178 h 207"/>
                <a:gd name="T6" fmla="*/ 60 w 206"/>
                <a:gd name="T7" fmla="*/ 207 h 207"/>
                <a:gd name="T8" fmla="*/ 0 w 206"/>
                <a:gd name="T9" fmla="*/ 158 h 207"/>
                <a:gd name="T10" fmla="*/ 121 w 206"/>
                <a:gd name="T11" fmla="*/ 93 h 207"/>
                <a:gd name="T12" fmla="*/ 121 w 206"/>
                <a:gd name="T13" fmla="*/ 72 h 207"/>
                <a:gd name="T14" fmla="*/ 90 w 206"/>
                <a:gd name="T15" fmla="*/ 16 h 207"/>
                <a:gd name="T16" fmla="*/ 35 w 206"/>
                <a:gd name="T17" fmla="*/ 67 h 207"/>
                <a:gd name="T18" fmla="*/ 9 w 206"/>
                <a:gd name="T19" fmla="*/ 45 h 207"/>
                <a:gd name="T20" fmla="*/ 92 w 206"/>
                <a:gd name="T21" fmla="*/ 0 h 207"/>
                <a:gd name="T22" fmla="*/ 167 w 206"/>
                <a:gd name="T23" fmla="*/ 71 h 207"/>
                <a:gd name="T24" fmla="*/ 167 w 206"/>
                <a:gd name="T25" fmla="*/ 157 h 207"/>
                <a:gd name="T26" fmla="*/ 187 w 206"/>
                <a:gd name="T27" fmla="*/ 193 h 207"/>
                <a:gd name="T28" fmla="*/ 205 w 206"/>
                <a:gd name="T29" fmla="*/ 190 h 207"/>
                <a:gd name="T30" fmla="*/ 205 w 206"/>
                <a:gd name="T31" fmla="*/ 200 h 207"/>
                <a:gd name="T32" fmla="*/ 206 w 206"/>
                <a:gd name="T33" fmla="*/ 200 h 207"/>
                <a:gd name="T34" fmla="*/ 122 w 206"/>
                <a:gd name="T35" fmla="*/ 108 h 207"/>
                <a:gd name="T36" fmla="*/ 50 w 206"/>
                <a:gd name="T37" fmla="*/ 152 h 207"/>
                <a:gd name="T38" fmla="*/ 79 w 206"/>
                <a:gd name="T39" fmla="*/ 183 h 207"/>
                <a:gd name="T40" fmla="*/ 122 w 206"/>
                <a:gd name="T41" fmla="*/ 135 h 207"/>
                <a:gd name="T42" fmla="*/ 122 w 206"/>
                <a:gd name="T43" fmla="*/ 10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207">
                  <a:moveTo>
                    <a:pt x="206" y="200"/>
                  </a:moveTo>
                  <a:cubicBezTo>
                    <a:pt x="191" y="205"/>
                    <a:pt x="177" y="207"/>
                    <a:pt x="159" y="207"/>
                  </a:cubicBezTo>
                  <a:cubicBezTo>
                    <a:pt x="131" y="207"/>
                    <a:pt x="126" y="192"/>
                    <a:pt x="122" y="178"/>
                  </a:cubicBezTo>
                  <a:cubicBezTo>
                    <a:pt x="114" y="188"/>
                    <a:pt x="94" y="207"/>
                    <a:pt x="60" y="207"/>
                  </a:cubicBezTo>
                  <a:cubicBezTo>
                    <a:pt x="29" y="207"/>
                    <a:pt x="0" y="186"/>
                    <a:pt x="0" y="158"/>
                  </a:cubicBezTo>
                  <a:cubicBezTo>
                    <a:pt x="0" y="98"/>
                    <a:pt x="94" y="95"/>
                    <a:pt x="121" y="93"/>
                  </a:cubicBezTo>
                  <a:lnTo>
                    <a:pt x="121" y="72"/>
                  </a:lnTo>
                  <a:cubicBezTo>
                    <a:pt x="121" y="48"/>
                    <a:pt x="121" y="16"/>
                    <a:pt x="90" y="16"/>
                  </a:cubicBezTo>
                  <a:cubicBezTo>
                    <a:pt x="45" y="16"/>
                    <a:pt x="76" y="67"/>
                    <a:pt x="35" y="67"/>
                  </a:cubicBezTo>
                  <a:cubicBezTo>
                    <a:pt x="22" y="67"/>
                    <a:pt x="9" y="60"/>
                    <a:pt x="9" y="45"/>
                  </a:cubicBezTo>
                  <a:cubicBezTo>
                    <a:pt x="9" y="13"/>
                    <a:pt x="55" y="0"/>
                    <a:pt x="92" y="0"/>
                  </a:cubicBezTo>
                  <a:cubicBezTo>
                    <a:pt x="150" y="0"/>
                    <a:pt x="167" y="21"/>
                    <a:pt x="167" y="71"/>
                  </a:cubicBezTo>
                  <a:lnTo>
                    <a:pt x="167" y="157"/>
                  </a:lnTo>
                  <a:cubicBezTo>
                    <a:pt x="167" y="183"/>
                    <a:pt x="172" y="193"/>
                    <a:pt x="187" y="193"/>
                  </a:cubicBezTo>
                  <a:cubicBezTo>
                    <a:pt x="194" y="193"/>
                    <a:pt x="199" y="191"/>
                    <a:pt x="205" y="190"/>
                  </a:cubicBezTo>
                  <a:lnTo>
                    <a:pt x="205" y="200"/>
                  </a:lnTo>
                  <a:lnTo>
                    <a:pt x="206" y="200"/>
                  </a:lnTo>
                  <a:close/>
                  <a:moveTo>
                    <a:pt x="122" y="108"/>
                  </a:moveTo>
                  <a:cubicBezTo>
                    <a:pt x="105" y="108"/>
                    <a:pt x="50" y="111"/>
                    <a:pt x="50" y="152"/>
                  </a:cubicBezTo>
                  <a:cubicBezTo>
                    <a:pt x="50" y="168"/>
                    <a:pt x="60" y="183"/>
                    <a:pt x="79" y="183"/>
                  </a:cubicBezTo>
                  <a:cubicBezTo>
                    <a:pt x="105" y="183"/>
                    <a:pt x="122" y="166"/>
                    <a:pt x="122" y="135"/>
                  </a:cubicBezTo>
                  <a:lnTo>
                    <a:pt x="122" y="1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140">
              <a:extLst>
                <a:ext uri="{FF2B5EF4-FFF2-40B4-BE49-F238E27FC236}">
                  <a16:creationId xmlns:a16="http://schemas.microsoft.com/office/drawing/2014/main" id="{DBDADF50-2CDD-7FCE-CAE8-F23EEDCC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1" y="4457700"/>
              <a:ext cx="119063" cy="100013"/>
            </a:xfrm>
            <a:custGeom>
              <a:avLst/>
              <a:gdLst>
                <a:gd name="T0" fmla="*/ 0 w 245"/>
                <a:gd name="T1" fmla="*/ 193 h 203"/>
                <a:gd name="T2" fmla="*/ 33 w 245"/>
                <a:gd name="T3" fmla="*/ 156 h 203"/>
                <a:gd name="T4" fmla="*/ 33 w 245"/>
                <a:gd name="T5" fmla="*/ 55 h 203"/>
                <a:gd name="T6" fmla="*/ 0 w 245"/>
                <a:gd name="T7" fmla="*/ 20 h 203"/>
                <a:gd name="T8" fmla="*/ 0 w 245"/>
                <a:gd name="T9" fmla="*/ 10 h 203"/>
                <a:gd name="T10" fmla="*/ 80 w 245"/>
                <a:gd name="T11" fmla="*/ 0 h 203"/>
                <a:gd name="T12" fmla="*/ 80 w 245"/>
                <a:gd name="T13" fmla="*/ 51 h 203"/>
                <a:gd name="T14" fmla="*/ 81 w 245"/>
                <a:gd name="T15" fmla="*/ 51 h 203"/>
                <a:gd name="T16" fmla="*/ 156 w 245"/>
                <a:gd name="T17" fmla="*/ 0 h 203"/>
                <a:gd name="T18" fmla="*/ 211 w 245"/>
                <a:gd name="T19" fmla="*/ 57 h 203"/>
                <a:gd name="T20" fmla="*/ 211 w 245"/>
                <a:gd name="T21" fmla="*/ 156 h 203"/>
                <a:gd name="T22" fmla="*/ 245 w 245"/>
                <a:gd name="T23" fmla="*/ 193 h 203"/>
                <a:gd name="T24" fmla="*/ 245 w 245"/>
                <a:gd name="T25" fmla="*/ 203 h 203"/>
                <a:gd name="T26" fmla="*/ 131 w 245"/>
                <a:gd name="T27" fmla="*/ 203 h 203"/>
                <a:gd name="T28" fmla="*/ 131 w 245"/>
                <a:gd name="T29" fmla="*/ 193 h 203"/>
                <a:gd name="T30" fmla="*/ 165 w 245"/>
                <a:gd name="T31" fmla="*/ 156 h 203"/>
                <a:gd name="T32" fmla="*/ 165 w 245"/>
                <a:gd name="T33" fmla="*/ 92 h 203"/>
                <a:gd name="T34" fmla="*/ 136 w 245"/>
                <a:gd name="T35" fmla="*/ 26 h 203"/>
                <a:gd name="T36" fmla="*/ 81 w 245"/>
                <a:gd name="T37" fmla="*/ 97 h 203"/>
                <a:gd name="T38" fmla="*/ 81 w 245"/>
                <a:gd name="T39" fmla="*/ 155 h 203"/>
                <a:gd name="T40" fmla="*/ 115 w 245"/>
                <a:gd name="T41" fmla="*/ 192 h 203"/>
                <a:gd name="T42" fmla="*/ 115 w 245"/>
                <a:gd name="T43" fmla="*/ 202 h 203"/>
                <a:gd name="T44" fmla="*/ 0 w 245"/>
                <a:gd name="T45" fmla="*/ 202 h 203"/>
                <a:gd name="T46" fmla="*/ 0 w 245"/>
                <a:gd name="T47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81" y="51"/>
                  </a:lnTo>
                  <a:cubicBezTo>
                    <a:pt x="91" y="33"/>
                    <a:pt x="112" y="0"/>
                    <a:pt x="156" y="0"/>
                  </a:cubicBezTo>
                  <a:cubicBezTo>
                    <a:pt x="202" y="0"/>
                    <a:pt x="211" y="25"/>
                    <a:pt x="211" y="57"/>
                  </a:cubicBezTo>
                  <a:lnTo>
                    <a:pt x="211" y="156"/>
                  </a:lnTo>
                  <a:cubicBezTo>
                    <a:pt x="211" y="186"/>
                    <a:pt x="218" y="193"/>
                    <a:pt x="245" y="193"/>
                  </a:cubicBezTo>
                  <a:lnTo>
                    <a:pt x="245" y="203"/>
                  </a:lnTo>
                  <a:lnTo>
                    <a:pt x="131" y="203"/>
                  </a:lnTo>
                  <a:lnTo>
                    <a:pt x="131" y="193"/>
                  </a:lnTo>
                  <a:cubicBezTo>
                    <a:pt x="157" y="193"/>
                    <a:pt x="165" y="186"/>
                    <a:pt x="165" y="156"/>
                  </a:cubicBezTo>
                  <a:lnTo>
                    <a:pt x="165" y="92"/>
                  </a:lnTo>
                  <a:cubicBezTo>
                    <a:pt x="165" y="40"/>
                    <a:pt x="158" y="26"/>
                    <a:pt x="136" y="26"/>
                  </a:cubicBezTo>
                  <a:cubicBezTo>
                    <a:pt x="110" y="26"/>
                    <a:pt x="81" y="71"/>
                    <a:pt x="81" y="97"/>
                  </a:cubicBezTo>
                  <a:lnTo>
                    <a:pt x="81" y="155"/>
                  </a:lnTo>
                  <a:cubicBezTo>
                    <a:pt x="81" y="185"/>
                    <a:pt x="88" y="192"/>
                    <a:pt x="115" y="192"/>
                  </a:cubicBezTo>
                  <a:lnTo>
                    <a:pt x="115" y="202"/>
                  </a:lnTo>
                  <a:lnTo>
                    <a:pt x="0" y="202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41">
              <a:extLst>
                <a:ext uri="{FF2B5EF4-FFF2-40B4-BE49-F238E27FC236}">
                  <a16:creationId xmlns:a16="http://schemas.microsoft.com/office/drawing/2014/main" id="{1489C220-8CA5-C1F1-E775-5F213F0321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6888" y="4440238"/>
              <a:ext cx="107950" cy="160338"/>
            </a:xfrm>
            <a:custGeom>
              <a:avLst/>
              <a:gdLst>
                <a:gd name="T0" fmla="*/ 141 w 220"/>
                <a:gd name="T1" fmla="*/ 204 h 330"/>
                <a:gd name="T2" fmla="*/ 210 w 220"/>
                <a:gd name="T3" fmla="*/ 255 h 330"/>
                <a:gd name="T4" fmla="*/ 94 w 220"/>
                <a:gd name="T5" fmla="*/ 330 h 330"/>
                <a:gd name="T6" fmla="*/ 0 w 220"/>
                <a:gd name="T7" fmla="*/ 279 h 330"/>
                <a:gd name="T8" fmla="*/ 29 w 220"/>
                <a:gd name="T9" fmla="*/ 238 h 330"/>
                <a:gd name="T10" fmla="*/ 14 w 220"/>
                <a:gd name="T11" fmla="*/ 213 h 330"/>
                <a:gd name="T12" fmla="*/ 41 w 220"/>
                <a:gd name="T13" fmla="*/ 163 h 330"/>
                <a:gd name="T14" fmla="*/ 10 w 220"/>
                <a:gd name="T15" fmla="*/ 107 h 330"/>
                <a:gd name="T16" fmla="*/ 95 w 220"/>
                <a:gd name="T17" fmla="*/ 35 h 330"/>
                <a:gd name="T18" fmla="*/ 144 w 220"/>
                <a:gd name="T19" fmla="*/ 48 h 330"/>
                <a:gd name="T20" fmla="*/ 195 w 220"/>
                <a:gd name="T21" fmla="*/ 0 h 330"/>
                <a:gd name="T22" fmla="*/ 220 w 220"/>
                <a:gd name="T23" fmla="*/ 24 h 330"/>
                <a:gd name="T24" fmla="*/ 195 w 220"/>
                <a:gd name="T25" fmla="*/ 48 h 330"/>
                <a:gd name="T26" fmla="*/ 180 w 220"/>
                <a:gd name="T27" fmla="*/ 43 h 330"/>
                <a:gd name="T28" fmla="*/ 171 w 220"/>
                <a:gd name="T29" fmla="*/ 39 h 330"/>
                <a:gd name="T30" fmla="*/ 155 w 220"/>
                <a:gd name="T31" fmla="*/ 55 h 330"/>
                <a:gd name="T32" fmla="*/ 180 w 220"/>
                <a:gd name="T33" fmla="*/ 107 h 330"/>
                <a:gd name="T34" fmla="*/ 96 w 220"/>
                <a:gd name="T35" fmla="*/ 175 h 330"/>
                <a:gd name="T36" fmla="*/ 57 w 220"/>
                <a:gd name="T37" fmla="*/ 169 h 330"/>
                <a:gd name="T38" fmla="*/ 49 w 220"/>
                <a:gd name="T39" fmla="*/ 189 h 330"/>
                <a:gd name="T40" fmla="*/ 72 w 220"/>
                <a:gd name="T41" fmla="*/ 205 h 330"/>
                <a:gd name="T42" fmla="*/ 141 w 220"/>
                <a:gd name="T43" fmla="*/ 205 h 330"/>
                <a:gd name="T44" fmla="*/ 141 w 220"/>
                <a:gd name="T45" fmla="*/ 204 h 330"/>
                <a:gd name="T46" fmla="*/ 41 w 220"/>
                <a:gd name="T47" fmla="*/ 244 h 330"/>
                <a:gd name="T48" fmla="*/ 32 w 220"/>
                <a:gd name="T49" fmla="*/ 268 h 330"/>
                <a:gd name="T50" fmla="*/ 95 w 220"/>
                <a:gd name="T51" fmla="*/ 313 h 330"/>
                <a:gd name="T52" fmla="*/ 170 w 220"/>
                <a:gd name="T53" fmla="*/ 269 h 330"/>
                <a:gd name="T54" fmla="*/ 129 w 220"/>
                <a:gd name="T55" fmla="*/ 245 h 330"/>
                <a:gd name="T56" fmla="*/ 41 w 220"/>
                <a:gd name="T57" fmla="*/ 245 h 330"/>
                <a:gd name="T58" fmla="*/ 41 w 220"/>
                <a:gd name="T59" fmla="*/ 244 h 330"/>
                <a:gd name="T60" fmla="*/ 94 w 220"/>
                <a:gd name="T61" fmla="*/ 160 h 330"/>
                <a:gd name="T62" fmla="*/ 131 w 220"/>
                <a:gd name="T63" fmla="*/ 107 h 330"/>
                <a:gd name="T64" fmla="*/ 94 w 220"/>
                <a:gd name="T65" fmla="*/ 50 h 330"/>
                <a:gd name="T66" fmla="*/ 55 w 220"/>
                <a:gd name="T67" fmla="*/ 107 h 330"/>
                <a:gd name="T68" fmla="*/ 94 w 220"/>
                <a:gd name="T69" fmla="*/ 16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330">
                  <a:moveTo>
                    <a:pt x="141" y="204"/>
                  </a:moveTo>
                  <a:cubicBezTo>
                    <a:pt x="175" y="204"/>
                    <a:pt x="210" y="215"/>
                    <a:pt x="210" y="255"/>
                  </a:cubicBezTo>
                  <a:cubicBezTo>
                    <a:pt x="210" y="290"/>
                    <a:pt x="166" y="330"/>
                    <a:pt x="94" y="330"/>
                  </a:cubicBezTo>
                  <a:cubicBezTo>
                    <a:pt x="26" y="330"/>
                    <a:pt x="0" y="300"/>
                    <a:pt x="0" y="279"/>
                  </a:cubicBezTo>
                  <a:cubicBezTo>
                    <a:pt x="0" y="259"/>
                    <a:pt x="17" y="247"/>
                    <a:pt x="29" y="238"/>
                  </a:cubicBezTo>
                  <a:cubicBezTo>
                    <a:pt x="24" y="233"/>
                    <a:pt x="14" y="227"/>
                    <a:pt x="14" y="213"/>
                  </a:cubicBezTo>
                  <a:cubicBezTo>
                    <a:pt x="14" y="190"/>
                    <a:pt x="35" y="172"/>
                    <a:pt x="41" y="163"/>
                  </a:cubicBezTo>
                  <a:cubicBezTo>
                    <a:pt x="29" y="154"/>
                    <a:pt x="10" y="142"/>
                    <a:pt x="10" y="107"/>
                  </a:cubicBezTo>
                  <a:cubicBezTo>
                    <a:pt x="10" y="63"/>
                    <a:pt x="42" y="35"/>
                    <a:pt x="95" y="35"/>
                  </a:cubicBezTo>
                  <a:cubicBezTo>
                    <a:pt x="116" y="35"/>
                    <a:pt x="132" y="42"/>
                    <a:pt x="144" y="48"/>
                  </a:cubicBezTo>
                  <a:cubicBezTo>
                    <a:pt x="152" y="32"/>
                    <a:pt x="167" y="0"/>
                    <a:pt x="195" y="0"/>
                  </a:cubicBezTo>
                  <a:cubicBezTo>
                    <a:pt x="209" y="0"/>
                    <a:pt x="220" y="10"/>
                    <a:pt x="220" y="24"/>
                  </a:cubicBezTo>
                  <a:cubicBezTo>
                    <a:pt x="220" y="38"/>
                    <a:pt x="210" y="48"/>
                    <a:pt x="195" y="48"/>
                  </a:cubicBezTo>
                  <a:cubicBezTo>
                    <a:pt x="187" y="48"/>
                    <a:pt x="184" y="45"/>
                    <a:pt x="180" y="43"/>
                  </a:cubicBezTo>
                  <a:cubicBezTo>
                    <a:pt x="176" y="40"/>
                    <a:pt x="175" y="39"/>
                    <a:pt x="171" y="39"/>
                  </a:cubicBezTo>
                  <a:cubicBezTo>
                    <a:pt x="162" y="39"/>
                    <a:pt x="157" y="49"/>
                    <a:pt x="155" y="55"/>
                  </a:cubicBezTo>
                  <a:cubicBezTo>
                    <a:pt x="167" y="65"/>
                    <a:pt x="180" y="79"/>
                    <a:pt x="180" y="107"/>
                  </a:cubicBezTo>
                  <a:cubicBezTo>
                    <a:pt x="180" y="150"/>
                    <a:pt x="145" y="175"/>
                    <a:pt x="96" y="175"/>
                  </a:cubicBezTo>
                  <a:cubicBezTo>
                    <a:pt x="76" y="175"/>
                    <a:pt x="66" y="172"/>
                    <a:pt x="57" y="169"/>
                  </a:cubicBezTo>
                  <a:cubicBezTo>
                    <a:pt x="52" y="174"/>
                    <a:pt x="49" y="182"/>
                    <a:pt x="49" y="189"/>
                  </a:cubicBezTo>
                  <a:cubicBezTo>
                    <a:pt x="49" y="202"/>
                    <a:pt x="59" y="205"/>
                    <a:pt x="72" y="205"/>
                  </a:cubicBezTo>
                  <a:lnTo>
                    <a:pt x="141" y="205"/>
                  </a:lnTo>
                  <a:lnTo>
                    <a:pt x="141" y="204"/>
                  </a:lnTo>
                  <a:close/>
                  <a:moveTo>
                    <a:pt x="41" y="244"/>
                  </a:moveTo>
                  <a:cubicBezTo>
                    <a:pt x="36" y="252"/>
                    <a:pt x="32" y="259"/>
                    <a:pt x="32" y="268"/>
                  </a:cubicBezTo>
                  <a:cubicBezTo>
                    <a:pt x="32" y="285"/>
                    <a:pt x="52" y="313"/>
                    <a:pt x="95" y="313"/>
                  </a:cubicBezTo>
                  <a:cubicBezTo>
                    <a:pt x="139" y="313"/>
                    <a:pt x="170" y="289"/>
                    <a:pt x="170" y="269"/>
                  </a:cubicBezTo>
                  <a:cubicBezTo>
                    <a:pt x="170" y="250"/>
                    <a:pt x="149" y="245"/>
                    <a:pt x="129" y="245"/>
                  </a:cubicBezTo>
                  <a:lnTo>
                    <a:pt x="41" y="245"/>
                  </a:lnTo>
                  <a:lnTo>
                    <a:pt x="41" y="244"/>
                  </a:lnTo>
                  <a:close/>
                  <a:moveTo>
                    <a:pt x="94" y="160"/>
                  </a:moveTo>
                  <a:cubicBezTo>
                    <a:pt x="121" y="160"/>
                    <a:pt x="131" y="137"/>
                    <a:pt x="131" y="107"/>
                  </a:cubicBezTo>
                  <a:cubicBezTo>
                    <a:pt x="131" y="77"/>
                    <a:pt x="121" y="50"/>
                    <a:pt x="94" y="50"/>
                  </a:cubicBezTo>
                  <a:cubicBezTo>
                    <a:pt x="60" y="50"/>
                    <a:pt x="55" y="84"/>
                    <a:pt x="55" y="107"/>
                  </a:cubicBezTo>
                  <a:cubicBezTo>
                    <a:pt x="55" y="140"/>
                    <a:pt x="64" y="160"/>
                    <a:pt x="94" y="16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42">
              <a:extLst>
                <a:ext uri="{FF2B5EF4-FFF2-40B4-BE49-F238E27FC236}">
                  <a16:creationId xmlns:a16="http://schemas.microsoft.com/office/drawing/2014/main" id="{EFD4FEF6-E61D-0E9D-83F5-BA9503CA37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0238" y="4457700"/>
              <a:ext cx="87313" cy="101600"/>
            </a:xfrm>
            <a:custGeom>
              <a:avLst/>
              <a:gdLst>
                <a:gd name="T0" fmla="*/ 173 w 178"/>
                <a:gd name="T1" fmla="*/ 195 h 206"/>
                <a:gd name="T2" fmla="*/ 111 w 178"/>
                <a:gd name="T3" fmla="*/ 206 h 206"/>
                <a:gd name="T4" fmla="*/ 0 w 178"/>
                <a:gd name="T5" fmla="*/ 96 h 206"/>
                <a:gd name="T6" fmla="*/ 95 w 178"/>
                <a:gd name="T7" fmla="*/ 0 h 206"/>
                <a:gd name="T8" fmla="*/ 178 w 178"/>
                <a:gd name="T9" fmla="*/ 81 h 206"/>
                <a:gd name="T10" fmla="*/ 50 w 178"/>
                <a:gd name="T11" fmla="*/ 81 h 206"/>
                <a:gd name="T12" fmla="*/ 132 w 178"/>
                <a:gd name="T13" fmla="*/ 187 h 206"/>
                <a:gd name="T14" fmla="*/ 173 w 178"/>
                <a:gd name="T15" fmla="*/ 180 h 206"/>
                <a:gd name="T16" fmla="*/ 173 w 178"/>
                <a:gd name="T17" fmla="*/ 195 h 206"/>
                <a:gd name="T18" fmla="*/ 131 w 178"/>
                <a:gd name="T19" fmla="*/ 62 h 206"/>
                <a:gd name="T20" fmla="*/ 92 w 178"/>
                <a:gd name="T21" fmla="*/ 14 h 206"/>
                <a:gd name="T22" fmla="*/ 48 w 178"/>
                <a:gd name="T23" fmla="*/ 62 h 206"/>
                <a:gd name="T24" fmla="*/ 131 w 178"/>
                <a:gd name="T25" fmla="*/ 6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6">
                  <a:moveTo>
                    <a:pt x="173" y="195"/>
                  </a:moveTo>
                  <a:cubicBezTo>
                    <a:pt x="165" y="197"/>
                    <a:pt x="141" y="206"/>
                    <a:pt x="111" y="206"/>
                  </a:cubicBezTo>
                  <a:cubicBezTo>
                    <a:pt x="41" y="206"/>
                    <a:pt x="0" y="167"/>
                    <a:pt x="0" y="96"/>
                  </a:cubicBezTo>
                  <a:cubicBezTo>
                    <a:pt x="0" y="31"/>
                    <a:pt x="33" y="0"/>
                    <a:pt x="95" y="0"/>
                  </a:cubicBezTo>
                  <a:cubicBezTo>
                    <a:pt x="166" y="0"/>
                    <a:pt x="178" y="45"/>
                    <a:pt x="178" y="81"/>
                  </a:cubicBezTo>
                  <a:lnTo>
                    <a:pt x="50" y="81"/>
                  </a:lnTo>
                  <a:cubicBezTo>
                    <a:pt x="50" y="126"/>
                    <a:pt x="68" y="187"/>
                    <a:pt x="132" y="187"/>
                  </a:cubicBezTo>
                  <a:cubicBezTo>
                    <a:pt x="151" y="187"/>
                    <a:pt x="166" y="184"/>
                    <a:pt x="173" y="180"/>
                  </a:cubicBezTo>
                  <a:lnTo>
                    <a:pt x="173" y="195"/>
                  </a:lnTo>
                  <a:close/>
                  <a:moveTo>
                    <a:pt x="131" y="62"/>
                  </a:moveTo>
                  <a:cubicBezTo>
                    <a:pt x="131" y="35"/>
                    <a:pt x="123" y="14"/>
                    <a:pt x="92" y="14"/>
                  </a:cubicBezTo>
                  <a:cubicBezTo>
                    <a:pt x="57" y="14"/>
                    <a:pt x="48" y="46"/>
                    <a:pt x="48" y="62"/>
                  </a:cubicBezTo>
                  <a:lnTo>
                    <a:pt x="131" y="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43">
              <a:extLst>
                <a:ext uri="{FF2B5EF4-FFF2-40B4-BE49-F238E27FC236}">
                  <a16:creationId xmlns:a16="http://schemas.microsoft.com/office/drawing/2014/main" id="{1389E132-34E1-FB49-F3C9-91DD69F6A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6" y="4457700"/>
              <a:ext cx="80963" cy="100013"/>
            </a:xfrm>
            <a:custGeom>
              <a:avLst/>
              <a:gdLst>
                <a:gd name="T0" fmla="*/ 0 w 168"/>
                <a:gd name="T1" fmla="*/ 193 h 203"/>
                <a:gd name="T2" fmla="*/ 33 w 168"/>
                <a:gd name="T3" fmla="*/ 156 h 203"/>
                <a:gd name="T4" fmla="*/ 33 w 168"/>
                <a:gd name="T5" fmla="*/ 55 h 203"/>
                <a:gd name="T6" fmla="*/ 0 w 168"/>
                <a:gd name="T7" fmla="*/ 20 h 203"/>
                <a:gd name="T8" fmla="*/ 0 w 168"/>
                <a:gd name="T9" fmla="*/ 10 h 203"/>
                <a:gd name="T10" fmla="*/ 80 w 168"/>
                <a:gd name="T11" fmla="*/ 0 h 203"/>
                <a:gd name="T12" fmla="*/ 80 w 168"/>
                <a:gd name="T13" fmla="*/ 50 h 203"/>
                <a:gd name="T14" fmla="*/ 81 w 168"/>
                <a:gd name="T15" fmla="*/ 50 h 203"/>
                <a:gd name="T16" fmla="*/ 143 w 168"/>
                <a:gd name="T17" fmla="*/ 0 h 203"/>
                <a:gd name="T18" fmla="*/ 168 w 168"/>
                <a:gd name="T19" fmla="*/ 22 h 203"/>
                <a:gd name="T20" fmla="*/ 143 w 168"/>
                <a:gd name="T21" fmla="*/ 46 h 203"/>
                <a:gd name="T22" fmla="*/ 115 w 168"/>
                <a:gd name="T23" fmla="*/ 36 h 203"/>
                <a:gd name="T24" fmla="*/ 80 w 168"/>
                <a:gd name="T25" fmla="*/ 107 h 203"/>
                <a:gd name="T26" fmla="*/ 80 w 168"/>
                <a:gd name="T27" fmla="*/ 156 h 203"/>
                <a:gd name="T28" fmla="*/ 113 w 168"/>
                <a:gd name="T29" fmla="*/ 193 h 203"/>
                <a:gd name="T30" fmla="*/ 113 w 168"/>
                <a:gd name="T31" fmla="*/ 203 h 203"/>
                <a:gd name="T32" fmla="*/ 0 w 168"/>
                <a:gd name="T33" fmla="*/ 203 h 203"/>
                <a:gd name="T34" fmla="*/ 0 w 168"/>
                <a:gd name="T35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81" y="50"/>
                  </a:lnTo>
                  <a:cubicBezTo>
                    <a:pt x="88" y="30"/>
                    <a:pt x="106" y="0"/>
                    <a:pt x="143" y="0"/>
                  </a:cubicBezTo>
                  <a:cubicBezTo>
                    <a:pt x="153" y="0"/>
                    <a:pt x="168" y="8"/>
                    <a:pt x="168" y="22"/>
                  </a:cubicBezTo>
                  <a:cubicBezTo>
                    <a:pt x="168" y="37"/>
                    <a:pt x="157" y="46"/>
                    <a:pt x="143" y="46"/>
                  </a:cubicBezTo>
                  <a:cubicBezTo>
                    <a:pt x="127" y="46"/>
                    <a:pt x="130" y="36"/>
                    <a:pt x="115" y="36"/>
                  </a:cubicBezTo>
                  <a:cubicBezTo>
                    <a:pt x="101" y="36"/>
                    <a:pt x="80" y="62"/>
                    <a:pt x="80" y="107"/>
                  </a:cubicBezTo>
                  <a:lnTo>
                    <a:pt x="80" y="156"/>
                  </a:lnTo>
                  <a:cubicBezTo>
                    <a:pt x="80" y="186"/>
                    <a:pt x="87" y="193"/>
                    <a:pt x="113" y="193"/>
                  </a:cubicBezTo>
                  <a:lnTo>
                    <a:pt x="113" y="203"/>
                  </a:lnTo>
                  <a:lnTo>
                    <a:pt x="0" y="203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44">
              <a:extLst>
                <a:ext uri="{FF2B5EF4-FFF2-40B4-BE49-F238E27FC236}">
                  <a16:creationId xmlns:a16="http://schemas.microsoft.com/office/drawing/2014/main" id="{0AF787F3-8AB6-0F6D-DFE6-3C2D24BC8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88" y="4457700"/>
              <a:ext cx="73025" cy="101600"/>
            </a:xfrm>
            <a:custGeom>
              <a:avLst/>
              <a:gdLst>
                <a:gd name="T0" fmla="*/ 123 w 148"/>
                <a:gd name="T1" fmla="*/ 57 h 206"/>
                <a:gd name="T2" fmla="*/ 78 w 148"/>
                <a:gd name="T3" fmla="*/ 14 h 206"/>
                <a:gd name="T4" fmla="*/ 45 w 148"/>
                <a:gd name="T5" fmla="*/ 41 h 206"/>
                <a:gd name="T6" fmla="*/ 125 w 148"/>
                <a:gd name="T7" fmla="*/ 101 h 206"/>
                <a:gd name="T8" fmla="*/ 148 w 148"/>
                <a:gd name="T9" fmla="*/ 147 h 206"/>
                <a:gd name="T10" fmla="*/ 66 w 148"/>
                <a:gd name="T11" fmla="*/ 206 h 206"/>
                <a:gd name="T12" fmla="*/ 2 w 148"/>
                <a:gd name="T13" fmla="*/ 199 h 206"/>
                <a:gd name="T14" fmla="*/ 0 w 148"/>
                <a:gd name="T15" fmla="*/ 141 h 206"/>
                <a:gd name="T16" fmla="*/ 13 w 148"/>
                <a:gd name="T17" fmla="*/ 141 h 206"/>
                <a:gd name="T18" fmla="*/ 65 w 148"/>
                <a:gd name="T19" fmla="*/ 192 h 206"/>
                <a:gd name="T20" fmla="*/ 106 w 148"/>
                <a:gd name="T21" fmla="*/ 160 h 206"/>
                <a:gd name="T22" fmla="*/ 33 w 148"/>
                <a:gd name="T23" fmla="*/ 106 h 206"/>
                <a:gd name="T24" fmla="*/ 1 w 148"/>
                <a:gd name="T25" fmla="*/ 56 h 206"/>
                <a:gd name="T26" fmla="*/ 80 w 148"/>
                <a:gd name="T27" fmla="*/ 0 h 206"/>
                <a:gd name="T28" fmla="*/ 132 w 148"/>
                <a:gd name="T29" fmla="*/ 7 h 206"/>
                <a:gd name="T30" fmla="*/ 135 w 148"/>
                <a:gd name="T31" fmla="*/ 59 h 206"/>
                <a:gd name="T32" fmla="*/ 123 w 148"/>
                <a:gd name="T33" fmla="*/ 59 h 206"/>
                <a:gd name="T34" fmla="*/ 123 w 148"/>
                <a:gd name="T35" fmla="*/ 5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206">
                  <a:moveTo>
                    <a:pt x="123" y="57"/>
                  </a:moveTo>
                  <a:cubicBezTo>
                    <a:pt x="122" y="42"/>
                    <a:pt x="112" y="14"/>
                    <a:pt x="78" y="14"/>
                  </a:cubicBezTo>
                  <a:cubicBezTo>
                    <a:pt x="58" y="14"/>
                    <a:pt x="45" y="26"/>
                    <a:pt x="45" y="41"/>
                  </a:cubicBezTo>
                  <a:cubicBezTo>
                    <a:pt x="45" y="69"/>
                    <a:pt x="97" y="80"/>
                    <a:pt x="125" y="101"/>
                  </a:cubicBezTo>
                  <a:cubicBezTo>
                    <a:pt x="138" y="111"/>
                    <a:pt x="148" y="126"/>
                    <a:pt x="148" y="147"/>
                  </a:cubicBezTo>
                  <a:cubicBezTo>
                    <a:pt x="148" y="182"/>
                    <a:pt x="118" y="206"/>
                    <a:pt x="66" y="206"/>
                  </a:cubicBezTo>
                  <a:cubicBezTo>
                    <a:pt x="38" y="206"/>
                    <a:pt x="13" y="201"/>
                    <a:pt x="2" y="199"/>
                  </a:cubicBezTo>
                  <a:lnTo>
                    <a:pt x="0" y="141"/>
                  </a:lnTo>
                  <a:lnTo>
                    <a:pt x="13" y="141"/>
                  </a:lnTo>
                  <a:cubicBezTo>
                    <a:pt x="13" y="166"/>
                    <a:pt x="31" y="192"/>
                    <a:pt x="65" y="192"/>
                  </a:cubicBezTo>
                  <a:cubicBezTo>
                    <a:pt x="85" y="192"/>
                    <a:pt x="106" y="181"/>
                    <a:pt x="106" y="160"/>
                  </a:cubicBezTo>
                  <a:cubicBezTo>
                    <a:pt x="106" y="132"/>
                    <a:pt x="61" y="124"/>
                    <a:pt x="33" y="106"/>
                  </a:cubicBezTo>
                  <a:cubicBezTo>
                    <a:pt x="11" y="91"/>
                    <a:pt x="1" y="80"/>
                    <a:pt x="1" y="56"/>
                  </a:cubicBezTo>
                  <a:cubicBezTo>
                    <a:pt x="1" y="17"/>
                    <a:pt x="37" y="0"/>
                    <a:pt x="80" y="0"/>
                  </a:cubicBezTo>
                  <a:cubicBezTo>
                    <a:pt x="101" y="0"/>
                    <a:pt x="117" y="4"/>
                    <a:pt x="132" y="7"/>
                  </a:cubicBezTo>
                  <a:lnTo>
                    <a:pt x="135" y="59"/>
                  </a:lnTo>
                  <a:lnTo>
                    <a:pt x="123" y="59"/>
                  </a:lnTo>
                  <a:lnTo>
                    <a:pt x="123" y="5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45">
              <a:extLst>
                <a:ext uri="{FF2B5EF4-FFF2-40B4-BE49-F238E27FC236}">
                  <a16:creationId xmlns:a16="http://schemas.microsoft.com/office/drawing/2014/main" id="{7E9BD7FC-05F9-7E01-3B40-F34FBDF08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4370388"/>
              <a:ext cx="49213" cy="49213"/>
            </a:xfrm>
            <a:custGeom>
              <a:avLst/>
              <a:gdLst>
                <a:gd name="T0" fmla="*/ 17 w 100"/>
                <a:gd name="T1" fmla="*/ 0 h 100"/>
                <a:gd name="T2" fmla="*/ 17 w 100"/>
                <a:gd name="T3" fmla="*/ 83 h 100"/>
                <a:gd name="T4" fmla="*/ 82 w 100"/>
                <a:gd name="T5" fmla="*/ 83 h 100"/>
                <a:gd name="T6" fmla="*/ 82 w 100"/>
                <a:gd name="T7" fmla="*/ 0 h 100"/>
                <a:gd name="T8" fmla="*/ 100 w 100"/>
                <a:gd name="T9" fmla="*/ 0 h 100"/>
                <a:gd name="T10" fmla="*/ 100 w 100"/>
                <a:gd name="T11" fmla="*/ 100 h 100"/>
                <a:gd name="T12" fmla="*/ 0 w 100"/>
                <a:gd name="T13" fmla="*/ 100 h 100"/>
                <a:gd name="T14" fmla="*/ 0 w 100"/>
                <a:gd name="T15" fmla="*/ 0 h 100"/>
                <a:gd name="T16" fmla="*/ 17 w 100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17" y="0"/>
                  </a:moveTo>
                  <a:lnTo>
                    <a:pt x="17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46">
              <a:extLst>
                <a:ext uri="{FF2B5EF4-FFF2-40B4-BE49-F238E27FC236}">
                  <a16:creationId xmlns:a16="http://schemas.microsoft.com/office/drawing/2014/main" id="{82EAB176-12DC-14E4-0BC9-1EAF3C785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4370388"/>
              <a:ext cx="49213" cy="49213"/>
            </a:xfrm>
            <a:custGeom>
              <a:avLst/>
              <a:gdLst>
                <a:gd name="T0" fmla="*/ 82 w 100"/>
                <a:gd name="T1" fmla="*/ 16 h 100"/>
                <a:gd name="T2" fmla="*/ 17 w 100"/>
                <a:gd name="T3" fmla="*/ 16 h 100"/>
                <a:gd name="T4" fmla="*/ 17 w 100"/>
                <a:gd name="T5" fmla="*/ 100 h 100"/>
                <a:gd name="T6" fmla="*/ 0 w 100"/>
                <a:gd name="T7" fmla="*/ 100 h 100"/>
                <a:gd name="T8" fmla="*/ 0 w 100"/>
                <a:gd name="T9" fmla="*/ 0 h 100"/>
                <a:gd name="T10" fmla="*/ 100 w 100"/>
                <a:gd name="T11" fmla="*/ 0 h 100"/>
                <a:gd name="T12" fmla="*/ 100 w 100"/>
                <a:gd name="T13" fmla="*/ 100 h 100"/>
                <a:gd name="T14" fmla="*/ 82 w 100"/>
                <a:gd name="T15" fmla="*/ 100 h 100"/>
                <a:gd name="T16" fmla="*/ 82 w 100"/>
                <a:gd name="T17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82" y="16"/>
                  </a:move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82" y="100"/>
                  </a:lnTo>
                  <a:lnTo>
                    <a:pt x="82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7">
              <a:extLst>
                <a:ext uri="{FF2B5EF4-FFF2-40B4-BE49-F238E27FC236}">
                  <a16:creationId xmlns:a16="http://schemas.microsoft.com/office/drawing/2014/main" id="{7FE486AA-E66B-5E6F-899F-CA520E85D6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7988" y="4356100"/>
              <a:ext cx="7938" cy="63500"/>
            </a:xfrm>
            <a:custGeom>
              <a:avLst/>
              <a:gdLst>
                <a:gd name="T0" fmla="*/ 17 w 17"/>
                <a:gd name="T1" fmla="*/ 14 h 129"/>
                <a:gd name="T2" fmla="*/ 0 w 17"/>
                <a:gd name="T3" fmla="*/ 14 h 129"/>
                <a:gd name="T4" fmla="*/ 0 w 17"/>
                <a:gd name="T5" fmla="*/ 0 h 129"/>
                <a:gd name="T6" fmla="*/ 17 w 17"/>
                <a:gd name="T7" fmla="*/ 0 h 129"/>
                <a:gd name="T8" fmla="*/ 17 w 17"/>
                <a:gd name="T9" fmla="*/ 14 h 129"/>
                <a:gd name="T10" fmla="*/ 17 w 17"/>
                <a:gd name="T11" fmla="*/ 129 h 129"/>
                <a:gd name="T12" fmla="*/ 0 w 17"/>
                <a:gd name="T13" fmla="*/ 129 h 129"/>
                <a:gd name="T14" fmla="*/ 0 w 17"/>
                <a:gd name="T15" fmla="*/ 29 h 129"/>
                <a:gd name="T16" fmla="*/ 17 w 17"/>
                <a:gd name="T17" fmla="*/ 29 h 129"/>
                <a:gd name="T18" fmla="*/ 17 w 17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9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12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48">
              <a:extLst>
                <a:ext uri="{FF2B5EF4-FFF2-40B4-BE49-F238E27FC236}">
                  <a16:creationId xmlns:a16="http://schemas.microsoft.com/office/drawing/2014/main" id="{56F48DB8-2355-D9FA-E5CD-6B0B2B78E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4370388"/>
              <a:ext cx="49213" cy="49213"/>
            </a:xfrm>
            <a:custGeom>
              <a:avLst/>
              <a:gdLst>
                <a:gd name="T0" fmla="*/ 72 w 100"/>
                <a:gd name="T1" fmla="*/ 100 h 100"/>
                <a:gd name="T2" fmla="*/ 26 w 100"/>
                <a:gd name="T3" fmla="*/ 100 h 100"/>
                <a:gd name="T4" fmla="*/ 0 w 100"/>
                <a:gd name="T5" fmla="*/ 0 h 100"/>
                <a:gd name="T6" fmla="*/ 17 w 100"/>
                <a:gd name="T7" fmla="*/ 0 h 100"/>
                <a:gd name="T8" fmla="*/ 42 w 100"/>
                <a:gd name="T9" fmla="*/ 82 h 100"/>
                <a:gd name="T10" fmla="*/ 58 w 100"/>
                <a:gd name="T11" fmla="*/ 82 h 100"/>
                <a:gd name="T12" fmla="*/ 82 w 100"/>
                <a:gd name="T13" fmla="*/ 0 h 100"/>
                <a:gd name="T14" fmla="*/ 100 w 100"/>
                <a:gd name="T15" fmla="*/ 0 h 100"/>
                <a:gd name="T16" fmla="*/ 72 w 100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72" y="100"/>
                  </a:moveTo>
                  <a:lnTo>
                    <a:pt x="26" y="10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2" y="82"/>
                  </a:lnTo>
                  <a:lnTo>
                    <a:pt x="58" y="82"/>
                  </a:lnTo>
                  <a:cubicBezTo>
                    <a:pt x="58" y="78"/>
                    <a:pt x="82" y="0"/>
                    <a:pt x="82" y="0"/>
                  </a:cubicBezTo>
                  <a:lnTo>
                    <a:pt x="100" y="0"/>
                  </a:lnTo>
                  <a:lnTo>
                    <a:pt x="72" y="1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49">
              <a:extLst>
                <a:ext uri="{FF2B5EF4-FFF2-40B4-BE49-F238E27FC236}">
                  <a16:creationId xmlns:a16="http://schemas.microsoft.com/office/drawing/2014/main" id="{3E93D020-CD54-99CF-7D14-AB24544F44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0226" y="4370388"/>
              <a:ext cx="49213" cy="49213"/>
            </a:xfrm>
            <a:custGeom>
              <a:avLst/>
              <a:gdLst>
                <a:gd name="T0" fmla="*/ 0 w 100"/>
                <a:gd name="T1" fmla="*/ 100 h 101"/>
                <a:gd name="T2" fmla="*/ 0 w 100"/>
                <a:gd name="T3" fmla="*/ 0 h 101"/>
                <a:gd name="T4" fmla="*/ 100 w 100"/>
                <a:gd name="T5" fmla="*/ 0 h 101"/>
                <a:gd name="T6" fmla="*/ 100 w 100"/>
                <a:gd name="T7" fmla="*/ 58 h 101"/>
                <a:gd name="T8" fmla="*/ 17 w 100"/>
                <a:gd name="T9" fmla="*/ 58 h 101"/>
                <a:gd name="T10" fmla="*/ 17 w 100"/>
                <a:gd name="T11" fmla="*/ 83 h 101"/>
                <a:gd name="T12" fmla="*/ 81 w 100"/>
                <a:gd name="T13" fmla="*/ 83 h 101"/>
                <a:gd name="T14" fmla="*/ 81 w 100"/>
                <a:gd name="T15" fmla="*/ 101 h 101"/>
                <a:gd name="T16" fmla="*/ 0 w 100"/>
                <a:gd name="T17" fmla="*/ 101 h 101"/>
                <a:gd name="T18" fmla="*/ 0 w 100"/>
                <a:gd name="T19" fmla="*/ 100 h 101"/>
                <a:gd name="T20" fmla="*/ 17 w 100"/>
                <a:gd name="T21" fmla="*/ 41 h 101"/>
                <a:gd name="T22" fmla="*/ 81 w 100"/>
                <a:gd name="T23" fmla="*/ 41 h 101"/>
                <a:gd name="T24" fmla="*/ 81 w 100"/>
                <a:gd name="T25" fmla="*/ 16 h 101"/>
                <a:gd name="T26" fmla="*/ 17 w 100"/>
                <a:gd name="T27" fmla="*/ 16 h 101"/>
                <a:gd name="T28" fmla="*/ 17 w 100"/>
                <a:gd name="T2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01">
                  <a:moveTo>
                    <a:pt x="0" y="10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58"/>
                  </a:lnTo>
                  <a:lnTo>
                    <a:pt x="17" y="58"/>
                  </a:lnTo>
                  <a:lnTo>
                    <a:pt x="17" y="83"/>
                  </a:lnTo>
                  <a:lnTo>
                    <a:pt x="81" y="83"/>
                  </a:lnTo>
                  <a:lnTo>
                    <a:pt x="81" y="101"/>
                  </a:lnTo>
                  <a:lnTo>
                    <a:pt x="0" y="101"/>
                  </a:lnTo>
                  <a:lnTo>
                    <a:pt x="0" y="100"/>
                  </a:lnTo>
                  <a:close/>
                  <a:moveTo>
                    <a:pt x="17" y="41"/>
                  </a:moveTo>
                  <a:lnTo>
                    <a:pt x="81" y="41"/>
                  </a:lnTo>
                  <a:lnTo>
                    <a:pt x="81" y="16"/>
                  </a:lnTo>
                  <a:lnTo>
                    <a:pt x="17" y="16"/>
                  </a:lnTo>
                  <a:lnTo>
                    <a:pt x="17" y="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50">
              <a:extLst>
                <a:ext uri="{FF2B5EF4-FFF2-40B4-BE49-F238E27FC236}">
                  <a16:creationId xmlns:a16="http://schemas.microsoft.com/office/drawing/2014/main" id="{BD2B1672-7A5F-EBF3-2B18-2F51BAE5B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188" y="4370388"/>
              <a:ext cx="30163" cy="49213"/>
            </a:xfrm>
            <a:custGeom>
              <a:avLst/>
              <a:gdLst>
                <a:gd name="T0" fmla="*/ 0 w 62"/>
                <a:gd name="T1" fmla="*/ 100 h 100"/>
                <a:gd name="T2" fmla="*/ 0 w 62"/>
                <a:gd name="T3" fmla="*/ 0 h 100"/>
                <a:gd name="T4" fmla="*/ 62 w 62"/>
                <a:gd name="T5" fmla="*/ 0 h 100"/>
                <a:gd name="T6" fmla="*/ 62 w 62"/>
                <a:gd name="T7" fmla="*/ 16 h 100"/>
                <a:gd name="T8" fmla="*/ 17 w 62"/>
                <a:gd name="T9" fmla="*/ 16 h 100"/>
                <a:gd name="T10" fmla="*/ 17 w 62"/>
                <a:gd name="T11" fmla="*/ 100 h 100"/>
                <a:gd name="T12" fmla="*/ 0 w 62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0">
                  <a:moveTo>
                    <a:pt x="0" y="10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6"/>
                  </a:ln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51">
              <a:extLst>
                <a:ext uri="{FF2B5EF4-FFF2-40B4-BE49-F238E27FC236}">
                  <a16:creationId xmlns:a16="http://schemas.microsoft.com/office/drawing/2014/main" id="{84B8804E-2208-AC42-8246-C1F9C50C0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4370388"/>
              <a:ext cx="49213" cy="49213"/>
            </a:xfrm>
            <a:custGeom>
              <a:avLst/>
              <a:gdLst>
                <a:gd name="T0" fmla="*/ 83 w 100"/>
                <a:gd name="T1" fmla="*/ 58 h 100"/>
                <a:gd name="T2" fmla="*/ 41 w 100"/>
                <a:gd name="T3" fmla="*/ 58 h 100"/>
                <a:gd name="T4" fmla="*/ 0 w 100"/>
                <a:gd name="T5" fmla="*/ 58 h 100"/>
                <a:gd name="T6" fmla="*/ 0 w 100"/>
                <a:gd name="T7" fmla="*/ 0 h 100"/>
                <a:gd name="T8" fmla="*/ 84 w 100"/>
                <a:gd name="T9" fmla="*/ 0 h 100"/>
                <a:gd name="T10" fmla="*/ 84 w 100"/>
                <a:gd name="T11" fmla="*/ 16 h 100"/>
                <a:gd name="T12" fmla="*/ 19 w 100"/>
                <a:gd name="T13" fmla="*/ 16 h 100"/>
                <a:gd name="T14" fmla="*/ 19 w 100"/>
                <a:gd name="T15" fmla="*/ 41 h 100"/>
                <a:gd name="T16" fmla="*/ 100 w 100"/>
                <a:gd name="T17" fmla="*/ 41 h 100"/>
                <a:gd name="T18" fmla="*/ 100 w 100"/>
                <a:gd name="T19" fmla="*/ 100 h 100"/>
                <a:gd name="T20" fmla="*/ 0 w 100"/>
                <a:gd name="T21" fmla="*/ 100 h 100"/>
                <a:gd name="T22" fmla="*/ 0 w 100"/>
                <a:gd name="T23" fmla="*/ 82 h 100"/>
                <a:gd name="T24" fmla="*/ 83 w 100"/>
                <a:gd name="T25" fmla="*/ 82 h 100"/>
                <a:gd name="T26" fmla="*/ 83 w 100"/>
                <a:gd name="T2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0">
                  <a:moveTo>
                    <a:pt x="83" y="58"/>
                  </a:moveTo>
                  <a:lnTo>
                    <a:pt x="41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6"/>
                  </a:lnTo>
                  <a:lnTo>
                    <a:pt x="19" y="16"/>
                  </a:lnTo>
                  <a:lnTo>
                    <a:pt x="19" y="41"/>
                  </a:lnTo>
                  <a:lnTo>
                    <a:pt x="100" y="41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82"/>
                  </a:lnTo>
                  <a:lnTo>
                    <a:pt x="83" y="82"/>
                  </a:lnTo>
                  <a:lnTo>
                    <a:pt x="83" y="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2">
              <a:extLst>
                <a:ext uri="{FF2B5EF4-FFF2-40B4-BE49-F238E27FC236}">
                  <a16:creationId xmlns:a16="http://schemas.microsoft.com/office/drawing/2014/main" id="{CCDE0A6E-E1BB-5A9D-9979-2B8854367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8826" y="4356100"/>
              <a:ext cx="9525" cy="63500"/>
            </a:xfrm>
            <a:custGeom>
              <a:avLst/>
              <a:gdLst>
                <a:gd name="T0" fmla="*/ 18 w 18"/>
                <a:gd name="T1" fmla="*/ 14 h 129"/>
                <a:gd name="T2" fmla="*/ 0 w 18"/>
                <a:gd name="T3" fmla="*/ 14 h 129"/>
                <a:gd name="T4" fmla="*/ 0 w 18"/>
                <a:gd name="T5" fmla="*/ 0 h 129"/>
                <a:gd name="T6" fmla="*/ 18 w 18"/>
                <a:gd name="T7" fmla="*/ 0 h 129"/>
                <a:gd name="T8" fmla="*/ 18 w 18"/>
                <a:gd name="T9" fmla="*/ 14 h 129"/>
                <a:gd name="T10" fmla="*/ 18 w 18"/>
                <a:gd name="T11" fmla="*/ 129 h 129"/>
                <a:gd name="T12" fmla="*/ 0 w 18"/>
                <a:gd name="T13" fmla="*/ 129 h 129"/>
                <a:gd name="T14" fmla="*/ 0 w 18"/>
                <a:gd name="T15" fmla="*/ 29 h 129"/>
                <a:gd name="T16" fmla="*/ 18 w 18"/>
                <a:gd name="T17" fmla="*/ 29 h 129"/>
                <a:gd name="T18" fmla="*/ 18 w 18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18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8" y="29"/>
                  </a:lnTo>
                  <a:lnTo>
                    <a:pt x="18" y="12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53">
              <a:extLst>
                <a:ext uri="{FF2B5EF4-FFF2-40B4-BE49-F238E27FC236}">
                  <a16:creationId xmlns:a16="http://schemas.microsoft.com/office/drawing/2014/main" id="{4E8E6BC4-B467-E725-5AEA-381C51F55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6451" y="4356100"/>
              <a:ext cx="31750" cy="63500"/>
            </a:xfrm>
            <a:custGeom>
              <a:avLst/>
              <a:gdLst>
                <a:gd name="T0" fmla="*/ 65 w 65"/>
                <a:gd name="T1" fmla="*/ 111 h 129"/>
                <a:gd name="T2" fmla="*/ 65 w 65"/>
                <a:gd name="T3" fmla="*/ 129 h 129"/>
                <a:gd name="T4" fmla="*/ 0 w 65"/>
                <a:gd name="T5" fmla="*/ 129 h 129"/>
                <a:gd name="T6" fmla="*/ 0 w 65"/>
                <a:gd name="T7" fmla="*/ 64 h 129"/>
                <a:gd name="T8" fmla="*/ 0 w 65"/>
                <a:gd name="T9" fmla="*/ 0 h 129"/>
                <a:gd name="T10" fmla="*/ 18 w 65"/>
                <a:gd name="T11" fmla="*/ 0 h 129"/>
                <a:gd name="T12" fmla="*/ 18 w 65"/>
                <a:gd name="T13" fmla="*/ 29 h 129"/>
                <a:gd name="T14" fmla="*/ 52 w 65"/>
                <a:gd name="T15" fmla="*/ 29 h 129"/>
                <a:gd name="T16" fmla="*/ 52 w 65"/>
                <a:gd name="T17" fmla="*/ 45 h 129"/>
                <a:gd name="T18" fmla="*/ 18 w 65"/>
                <a:gd name="T19" fmla="*/ 45 h 129"/>
                <a:gd name="T20" fmla="*/ 18 w 65"/>
                <a:gd name="T21" fmla="*/ 111 h 129"/>
                <a:gd name="T22" fmla="*/ 65 w 65"/>
                <a:gd name="T23" fmla="*/ 1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29">
                  <a:moveTo>
                    <a:pt x="65" y="111"/>
                  </a:moveTo>
                  <a:lnTo>
                    <a:pt x="65" y="129"/>
                  </a:lnTo>
                  <a:lnTo>
                    <a:pt x="0" y="129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52" y="29"/>
                  </a:lnTo>
                  <a:lnTo>
                    <a:pt x="52" y="45"/>
                  </a:lnTo>
                  <a:lnTo>
                    <a:pt x="18" y="45"/>
                  </a:lnTo>
                  <a:lnTo>
                    <a:pt x="18" y="111"/>
                  </a:lnTo>
                  <a:lnTo>
                    <a:pt x="65" y="1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54">
              <a:extLst>
                <a:ext uri="{FF2B5EF4-FFF2-40B4-BE49-F238E27FC236}">
                  <a16:creationId xmlns:a16="http://schemas.microsoft.com/office/drawing/2014/main" id="{E43A1F04-DDB7-BD46-7B20-4E057AFBB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4713" y="4354513"/>
              <a:ext cx="49213" cy="63500"/>
            </a:xfrm>
            <a:custGeom>
              <a:avLst/>
              <a:gdLst>
                <a:gd name="T0" fmla="*/ 100 w 100"/>
                <a:gd name="T1" fmla="*/ 87 h 128"/>
                <a:gd name="T2" fmla="*/ 100 w 100"/>
                <a:gd name="T3" fmla="*/ 28 h 128"/>
                <a:gd name="T4" fmla="*/ 56 w 100"/>
                <a:gd name="T5" fmla="*/ 28 h 128"/>
                <a:gd name="T6" fmla="*/ 76 w 100"/>
                <a:gd name="T7" fmla="*/ 0 h 128"/>
                <a:gd name="T8" fmla="*/ 58 w 100"/>
                <a:gd name="T9" fmla="*/ 0 h 128"/>
                <a:gd name="T10" fmla="*/ 36 w 100"/>
                <a:gd name="T11" fmla="*/ 28 h 128"/>
                <a:gd name="T12" fmla="*/ 0 w 100"/>
                <a:gd name="T13" fmla="*/ 28 h 128"/>
                <a:gd name="T14" fmla="*/ 0 w 100"/>
                <a:gd name="T15" fmla="*/ 128 h 128"/>
                <a:gd name="T16" fmla="*/ 82 w 100"/>
                <a:gd name="T17" fmla="*/ 128 h 128"/>
                <a:gd name="T18" fmla="*/ 82 w 100"/>
                <a:gd name="T19" fmla="*/ 111 h 128"/>
                <a:gd name="T20" fmla="*/ 18 w 100"/>
                <a:gd name="T21" fmla="*/ 111 h 128"/>
                <a:gd name="T22" fmla="*/ 18 w 100"/>
                <a:gd name="T23" fmla="*/ 86 h 128"/>
                <a:gd name="T24" fmla="*/ 100 w 100"/>
                <a:gd name="T25" fmla="*/ 86 h 128"/>
                <a:gd name="T26" fmla="*/ 100 w 100"/>
                <a:gd name="T27" fmla="*/ 87 h 128"/>
                <a:gd name="T28" fmla="*/ 18 w 100"/>
                <a:gd name="T29" fmla="*/ 46 h 128"/>
                <a:gd name="T30" fmla="*/ 82 w 100"/>
                <a:gd name="T31" fmla="*/ 46 h 128"/>
                <a:gd name="T32" fmla="*/ 82 w 100"/>
                <a:gd name="T33" fmla="*/ 71 h 128"/>
                <a:gd name="T34" fmla="*/ 18 w 100"/>
                <a:gd name="T35" fmla="*/ 71 h 128"/>
                <a:gd name="T36" fmla="*/ 18 w 100"/>
                <a:gd name="T37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8">
                  <a:moveTo>
                    <a:pt x="100" y="87"/>
                  </a:moveTo>
                  <a:lnTo>
                    <a:pt x="100" y="28"/>
                  </a:lnTo>
                  <a:lnTo>
                    <a:pt x="56" y="28"/>
                  </a:lnTo>
                  <a:lnTo>
                    <a:pt x="76" y="0"/>
                  </a:lnTo>
                  <a:lnTo>
                    <a:pt x="58" y="0"/>
                  </a:lnTo>
                  <a:cubicBezTo>
                    <a:pt x="58" y="0"/>
                    <a:pt x="42" y="20"/>
                    <a:pt x="36" y="28"/>
                  </a:cubicBezTo>
                  <a:lnTo>
                    <a:pt x="0" y="28"/>
                  </a:lnTo>
                  <a:lnTo>
                    <a:pt x="0" y="128"/>
                  </a:lnTo>
                  <a:lnTo>
                    <a:pt x="82" y="128"/>
                  </a:lnTo>
                  <a:lnTo>
                    <a:pt x="82" y="111"/>
                  </a:lnTo>
                  <a:lnTo>
                    <a:pt x="18" y="111"/>
                  </a:lnTo>
                  <a:lnTo>
                    <a:pt x="18" y="86"/>
                  </a:lnTo>
                  <a:lnTo>
                    <a:pt x="100" y="86"/>
                  </a:lnTo>
                  <a:lnTo>
                    <a:pt x="100" y="87"/>
                  </a:lnTo>
                  <a:close/>
                  <a:moveTo>
                    <a:pt x="18" y="46"/>
                  </a:moveTo>
                  <a:lnTo>
                    <a:pt x="82" y="46"/>
                  </a:lnTo>
                  <a:lnTo>
                    <a:pt x="82" y="71"/>
                  </a:lnTo>
                  <a:lnTo>
                    <a:pt x="18" y="71"/>
                  </a:lnTo>
                  <a:lnTo>
                    <a:pt x="18" y="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7">
              <a:extLst>
                <a:ext uri="{FF2B5EF4-FFF2-40B4-BE49-F238E27FC236}">
                  <a16:creationId xmlns:a16="http://schemas.microsoft.com/office/drawing/2014/main" id="{99371325-7A10-30D1-10A9-6797E773B9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576" y="4308475"/>
              <a:ext cx="385763" cy="311150"/>
            </a:xfrm>
            <a:custGeom>
              <a:avLst/>
              <a:gdLst>
                <a:gd name="T0" fmla="*/ 462 w 790"/>
                <a:gd name="T1" fmla="*/ 408 h 638"/>
                <a:gd name="T2" fmla="*/ 607 w 790"/>
                <a:gd name="T3" fmla="*/ 325 h 638"/>
                <a:gd name="T4" fmla="*/ 607 w 790"/>
                <a:gd name="T5" fmla="*/ 373 h 638"/>
                <a:gd name="T6" fmla="*/ 518 w 790"/>
                <a:gd name="T7" fmla="*/ 478 h 638"/>
                <a:gd name="T8" fmla="*/ 462 w 790"/>
                <a:gd name="T9" fmla="*/ 408 h 638"/>
                <a:gd name="T10" fmla="*/ 707 w 790"/>
                <a:gd name="T11" fmla="*/ 490 h 638"/>
                <a:gd name="T12" fmla="*/ 726 w 790"/>
                <a:gd name="T13" fmla="*/ 489 h 638"/>
                <a:gd name="T14" fmla="*/ 790 w 790"/>
                <a:gd name="T15" fmla="*/ 284 h 638"/>
                <a:gd name="T16" fmla="*/ 518 w 790"/>
                <a:gd name="T17" fmla="*/ 0 h 638"/>
                <a:gd name="T18" fmla="*/ 407 w 790"/>
                <a:gd name="T19" fmla="*/ 18 h 638"/>
                <a:gd name="T20" fmla="*/ 407 w 790"/>
                <a:gd name="T21" fmla="*/ 117 h 638"/>
                <a:gd name="T22" fmla="*/ 388 w 790"/>
                <a:gd name="T23" fmla="*/ 117 h 638"/>
                <a:gd name="T24" fmla="*/ 388 w 790"/>
                <a:gd name="T25" fmla="*/ 135 h 638"/>
                <a:gd name="T26" fmla="*/ 313 w 790"/>
                <a:gd name="T27" fmla="*/ 135 h 638"/>
                <a:gd name="T28" fmla="*/ 313 w 790"/>
                <a:gd name="T29" fmla="*/ 135 h 638"/>
                <a:gd name="T30" fmla="*/ 313 w 790"/>
                <a:gd name="T31" fmla="*/ 54 h 638"/>
                <a:gd name="T32" fmla="*/ 125 w 790"/>
                <a:gd name="T33" fmla="*/ 188 h 638"/>
                <a:gd name="T34" fmla="*/ 178 w 790"/>
                <a:gd name="T35" fmla="*/ 188 h 638"/>
                <a:gd name="T36" fmla="*/ 178 w 790"/>
                <a:gd name="T37" fmla="*/ 338 h 638"/>
                <a:gd name="T38" fmla="*/ 253 w 790"/>
                <a:gd name="T39" fmla="*/ 338 h 638"/>
                <a:gd name="T40" fmla="*/ 253 w 790"/>
                <a:gd name="T41" fmla="*/ 188 h 638"/>
                <a:gd name="T42" fmla="*/ 328 w 790"/>
                <a:gd name="T43" fmla="*/ 188 h 638"/>
                <a:gd name="T44" fmla="*/ 328 w 790"/>
                <a:gd name="T45" fmla="*/ 413 h 638"/>
                <a:gd name="T46" fmla="*/ 103 w 790"/>
                <a:gd name="T47" fmla="*/ 413 h 638"/>
                <a:gd name="T48" fmla="*/ 103 w 790"/>
                <a:gd name="T49" fmla="*/ 207 h 638"/>
                <a:gd name="T50" fmla="*/ 0 w 790"/>
                <a:gd name="T51" fmla="*/ 398 h 638"/>
                <a:gd name="T52" fmla="*/ 400 w 790"/>
                <a:gd name="T53" fmla="*/ 638 h 638"/>
                <a:gd name="T54" fmla="*/ 697 w 790"/>
                <a:gd name="T55" fmla="*/ 524 h 638"/>
                <a:gd name="T56" fmla="*/ 711 w 790"/>
                <a:gd name="T57" fmla="*/ 509 h 638"/>
                <a:gd name="T58" fmla="*/ 670 w 790"/>
                <a:gd name="T59" fmla="*/ 512 h 638"/>
                <a:gd name="T60" fmla="*/ 607 w 790"/>
                <a:gd name="T61" fmla="*/ 453 h 638"/>
                <a:gd name="T62" fmla="*/ 606 w 790"/>
                <a:gd name="T63" fmla="*/ 453 h 638"/>
                <a:gd name="T64" fmla="*/ 488 w 790"/>
                <a:gd name="T65" fmla="*/ 512 h 638"/>
                <a:gd name="T66" fmla="*/ 388 w 790"/>
                <a:gd name="T67" fmla="*/ 422 h 638"/>
                <a:gd name="T68" fmla="*/ 607 w 790"/>
                <a:gd name="T69" fmla="*/ 300 h 638"/>
                <a:gd name="T70" fmla="*/ 607 w 790"/>
                <a:gd name="T71" fmla="*/ 270 h 638"/>
                <a:gd name="T72" fmla="*/ 537 w 790"/>
                <a:gd name="T73" fmla="*/ 155 h 638"/>
                <a:gd name="T74" fmla="*/ 480 w 790"/>
                <a:gd name="T75" fmla="*/ 202 h 638"/>
                <a:gd name="T76" fmla="*/ 441 w 790"/>
                <a:gd name="T77" fmla="*/ 243 h 638"/>
                <a:gd name="T78" fmla="*/ 401 w 790"/>
                <a:gd name="T79" fmla="*/ 207 h 638"/>
                <a:gd name="T80" fmla="*/ 538 w 790"/>
                <a:gd name="T81" fmla="*/ 128 h 638"/>
                <a:gd name="T82" fmla="*/ 672 w 790"/>
                <a:gd name="T83" fmla="*/ 255 h 638"/>
                <a:gd name="T84" fmla="*/ 672 w 790"/>
                <a:gd name="T85" fmla="*/ 454 h 638"/>
                <a:gd name="T86" fmla="*/ 707 w 790"/>
                <a:gd name="T87" fmla="*/ 49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8">
                  <a:moveTo>
                    <a:pt x="462" y="408"/>
                  </a:moveTo>
                  <a:cubicBezTo>
                    <a:pt x="462" y="333"/>
                    <a:pt x="568" y="327"/>
                    <a:pt x="607" y="325"/>
                  </a:cubicBezTo>
                  <a:lnTo>
                    <a:pt x="607" y="373"/>
                  </a:lnTo>
                  <a:cubicBezTo>
                    <a:pt x="607" y="428"/>
                    <a:pt x="572" y="478"/>
                    <a:pt x="518" y="478"/>
                  </a:cubicBezTo>
                  <a:cubicBezTo>
                    <a:pt x="490" y="478"/>
                    <a:pt x="462" y="449"/>
                    <a:pt x="462" y="408"/>
                  </a:cubicBezTo>
                  <a:close/>
                  <a:moveTo>
                    <a:pt x="707" y="490"/>
                  </a:moveTo>
                  <a:cubicBezTo>
                    <a:pt x="710" y="490"/>
                    <a:pt x="712" y="490"/>
                    <a:pt x="726" y="489"/>
                  </a:cubicBezTo>
                  <a:cubicBezTo>
                    <a:pt x="770" y="427"/>
                    <a:pt x="790" y="352"/>
                    <a:pt x="790" y="284"/>
                  </a:cubicBezTo>
                  <a:cubicBezTo>
                    <a:pt x="790" y="129"/>
                    <a:pt x="683" y="0"/>
                    <a:pt x="518" y="0"/>
                  </a:cubicBezTo>
                  <a:cubicBezTo>
                    <a:pt x="483" y="0"/>
                    <a:pt x="446" y="7"/>
                    <a:pt x="407" y="18"/>
                  </a:cubicBezTo>
                  <a:lnTo>
                    <a:pt x="407" y="117"/>
                  </a:lnTo>
                  <a:lnTo>
                    <a:pt x="388" y="117"/>
                  </a:lnTo>
                  <a:lnTo>
                    <a:pt x="388" y="135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54"/>
                  </a:lnTo>
                  <a:cubicBezTo>
                    <a:pt x="252" y="85"/>
                    <a:pt x="188" y="129"/>
                    <a:pt x="125" y="188"/>
                  </a:cubicBezTo>
                  <a:lnTo>
                    <a:pt x="178" y="188"/>
                  </a:lnTo>
                  <a:lnTo>
                    <a:pt x="178" y="338"/>
                  </a:lnTo>
                  <a:lnTo>
                    <a:pt x="253" y="338"/>
                  </a:lnTo>
                  <a:lnTo>
                    <a:pt x="253" y="188"/>
                  </a:lnTo>
                  <a:lnTo>
                    <a:pt x="328" y="188"/>
                  </a:lnTo>
                  <a:lnTo>
                    <a:pt x="328" y="413"/>
                  </a:lnTo>
                  <a:lnTo>
                    <a:pt x="103" y="413"/>
                  </a:lnTo>
                  <a:lnTo>
                    <a:pt x="103" y="207"/>
                  </a:lnTo>
                  <a:cubicBezTo>
                    <a:pt x="28" y="280"/>
                    <a:pt x="0" y="344"/>
                    <a:pt x="0" y="398"/>
                  </a:cubicBezTo>
                  <a:cubicBezTo>
                    <a:pt x="0" y="512"/>
                    <a:pt x="151" y="638"/>
                    <a:pt x="400" y="638"/>
                  </a:cubicBezTo>
                  <a:cubicBezTo>
                    <a:pt x="538" y="638"/>
                    <a:pt x="635" y="590"/>
                    <a:pt x="697" y="524"/>
                  </a:cubicBezTo>
                  <a:lnTo>
                    <a:pt x="711" y="509"/>
                  </a:lnTo>
                  <a:cubicBezTo>
                    <a:pt x="688" y="512"/>
                    <a:pt x="680" y="512"/>
                    <a:pt x="670" y="512"/>
                  </a:cubicBezTo>
                  <a:cubicBezTo>
                    <a:pt x="622" y="512"/>
                    <a:pt x="607" y="488"/>
                    <a:pt x="607" y="453"/>
                  </a:cubicBezTo>
                  <a:lnTo>
                    <a:pt x="606" y="453"/>
                  </a:lnTo>
                  <a:cubicBezTo>
                    <a:pt x="580" y="489"/>
                    <a:pt x="545" y="512"/>
                    <a:pt x="488" y="512"/>
                  </a:cubicBezTo>
                  <a:cubicBezTo>
                    <a:pt x="431" y="512"/>
                    <a:pt x="388" y="473"/>
                    <a:pt x="388" y="422"/>
                  </a:cubicBezTo>
                  <a:cubicBezTo>
                    <a:pt x="388" y="305"/>
                    <a:pt x="545" y="305"/>
                    <a:pt x="607" y="300"/>
                  </a:cubicBezTo>
                  <a:lnTo>
                    <a:pt x="607" y="270"/>
                  </a:lnTo>
                  <a:cubicBezTo>
                    <a:pt x="607" y="214"/>
                    <a:pt x="606" y="155"/>
                    <a:pt x="537" y="155"/>
                  </a:cubicBezTo>
                  <a:cubicBezTo>
                    <a:pt x="486" y="155"/>
                    <a:pt x="480" y="177"/>
                    <a:pt x="480" y="202"/>
                  </a:cubicBezTo>
                  <a:cubicBezTo>
                    <a:pt x="480" y="234"/>
                    <a:pt x="455" y="243"/>
                    <a:pt x="441" y="243"/>
                  </a:cubicBezTo>
                  <a:cubicBezTo>
                    <a:pt x="418" y="243"/>
                    <a:pt x="401" y="228"/>
                    <a:pt x="401" y="207"/>
                  </a:cubicBezTo>
                  <a:cubicBezTo>
                    <a:pt x="401" y="154"/>
                    <a:pt x="481" y="128"/>
                    <a:pt x="538" y="128"/>
                  </a:cubicBezTo>
                  <a:cubicBezTo>
                    <a:pt x="652" y="128"/>
                    <a:pt x="672" y="180"/>
                    <a:pt x="672" y="255"/>
                  </a:cubicBezTo>
                  <a:lnTo>
                    <a:pt x="672" y="454"/>
                  </a:lnTo>
                  <a:cubicBezTo>
                    <a:pt x="672" y="480"/>
                    <a:pt x="681" y="490"/>
                    <a:pt x="707" y="4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158">
              <a:extLst>
                <a:ext uri="{FF2B5EF4-FFF2-40B4-BE49-F238E27FC236}">
                  <a16:creationId xmlns:a16="http://schemas.microsoft.com/office/drawing/2014/main" id="{962520DB-D84A-F7C4-34F8-A768DBC33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1" y="4273550"/>
              <a:ext cx="36513" cy="920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BBBEF"/>
                </a:solidFill>
              </a:endParaRPr>
            </a:p>
          </p:txBody>
        </p:sp>
      </p:grpSp>
      <p:sp>
        <p:nvSpPr>
          <p:cNvPr id="30" name="Title 29">
            <a:extLst>
              <a:ext uri="{FF2B5EF4-FFF2-40B4-BE49-F238E27FC236}">
                <a16:creationId xmlns:a16="http://schemas.microsoft.com/office/drawing/2014/main" id="{C8643A4F-164A-AABC-3034-BA76546E1E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984" y="2295591"/>
            <a:ext cx="6470435" cy="2991588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7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noProof="0"/>
              <a:t>Titre de </a:t>
            </a:r>
            <a:br>
              <a:rPr lang="fr-FR" noProof="0"/>
            </a:br>
            <a:r>
              <a:rPr lang="fr-FR" noProof="0"/>
              <a:t>la slide intercalaire</a:t>
            </a:r>
          </a:p>
        </p:txBody>
      </p:sp>
      <p:grpSp>
        <p:nvGrpSpPr>
          <p:cNvPr id="26" name="Group 3">
            <a:extLst>
              <a:ext uri="{FF2B5EF4-FFF2-40B4-BE49-F238E27FC236}">
                <a16:creationId xmlns:a16="http://schemas.microsoft.com/office/drawing/2014/main" id="{12D7C907-41C7-B11D-E50E-9045EFEC5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529564" flipH="1">
            <a:off x="4837313" y="1716914"/>
            <a:ext cx="626789" cy="569073"/>
            <a:chOff x="6572805" y="2461391"/>
            <a:chExt cx="594885" cy="488200"/>
          </a:xfrm>
          <a:solidFill>
            <a:schemeClr val="bg1"/>
          </a:solidFill>
        </p:grpSpPr>
        <p:pic>
          <p:nvPicPr>
            <p:cNvPr id="27" name="Graphic 4">
              <a:extLst>
                <a:ext uri="{FF2B5EF4-FFF2-40B4-BE49-F238E27FC236}">
                  <a16:creationId xmlns:a16="http://schemas.microsoft.com/office/drawing/2014/main" id="{8730D42B-2ECD-A31E-CBE6-7575590EC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6972428" y="2754328"/>
              <a:ext cx="152400" cy="238125"/>
            </a:xfrm>
            <a:prstGeom prst="rect">
              <a:avLst/>
            </a:prstGeom>
          </p:spPr>
        </p:pic>
        <p:pic>
          <p:nvPicPr>
            <p:cNvPr id="28" name="Graphic 7">
              <a:extLst>
                <a:ext uri="{FF2B5EF4-FFF2-40B4-BE49-F238E27FC236}">
                  <a16:creationId xmlns:a16="http://schemas.microsoft.com/office/drawing/2014/main" id="{60D79C61-D704-15A8-767A-9D58BAF41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3104491">
              <a:off x="6572805" y="2461391"/>
              <a:ext cx="152400" cy="238125"/>
            </a:xfrm>
            <a:prstGeom prst="rect">
              <a:avLst/>
            </a:prstGeom>
          </p:spPr>
        </p:pic>
        <p:pic>
          <p:nvPicPr>
            <p:cNvPr id="29" name="Graphic 8">
              <a:extLst>
                <a:ext uri="{FF2B5EF4-FFF2-40B4-BE49-F238E27FC236}">
                  <a16:creationId xmlns:a16="http://schemas.microsoft.com/office/drawing/2014/main" id="{06DE511B-DF2A-4759-94BE-BC040B431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546752">
              <a:off x="6756473" y="2630671"/>
              <a:ext cx="257175" cy="66675"/>
            </a:xfrm>
            <a:prstGeom prst="rect">
              <a:avLst/>
            </a:prstGeom>
          </p:spPr>
        </p:pic>
      </p:grp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BD3114CD-19DA-0E49-52E0-B407A2E717D1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Verdana Pro" panose="020B0604030504040204" pitchFamily="34" charset="0"/>
              <a:ea typeface="Verdana Pro" panose="020B0604030504040204" pitchFamily="34" charset="0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B17FDA71-BEA5-A1F6-4BB5-5C4C516A1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05A483-8C8C-B1BB-4A10-FCC73A1E4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2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orail V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1087084-BBCB-892A-592D-9C10525A6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43404" y="742583"/>
            <a:ext cx="5789945" cy="476438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3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Semibold" panose="020B0704030504040204" pitchFamily="34" charset="0"/>
              </a:defRPr>
            </a:lvl1pPr>
            <a:lvl2pPr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en-US"/>
              <a:t>00</a:t>
            </a:r>
            <a:endParaRPr lang="en-US" dirty="0"/>
          </a:p>
        </p:txBody>
      </p:sp>
      <p:grpSp>
        <p:nvGrpSpPr>
          <p:cNvPr id="5" name="Groupe 13">
            <a:extLst>
              <a:ext uri="{FF2B5EF4-FFF2-40B4-BE49-F238E27FC236}">
                <a16:creationId xmlns:a16="http://schemas.microsoft.com/office/drawing/2014/main" id="{262C9F66-D1AB-C3C3-21BF-8013793D9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02411" y="538066"/>
            <a:ext cx="2088365" cy="627950"/>
            <a:chOff x="8664576" y="4273550"/>
            <a:chExt cx="1150937" cy="346075"/>
          </a:xfrm>
          <a:solidFill>
            <a:schemeClr val="bg1"/>
          </a:solidFill>
        </p:grpSpPr>
        <p:sp>
          <p:nvSpPr>
            <p:cNvPr id="6" name="Freeform 139">
              <a:extLst>
                <a:ext uri="{FF2B5EF4-FFF2-40B4-BE49-F238E27FC236}">
                  <a16:creationId xmlns:a16="http://schemas.microsoft.com/office/drawing/2014/main" id="{C4ED568B-33F5-0E46-799A-4979F39A0C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5426" y="4457700"/>
              <a:ext cx="100013" cy="101600"/>
            </a:xfrm>
            <a:custGeom>
              <a:avLst/>
              <a:gdLst>
                <a:gd name="T0" fmla="*/ 206 w 206"/>
                <a:gd name="T1" fmla="*/ 200 h 207"/>
                <a:gd name="T2" fmla="*/ 159 w 206"/>
                <a:gd name="T3" fmla="*/ 207 h 207"/>
                <a:gd name="T4" fmla="*/ 122 w 206"/>
                <a:gd name="T5" fmla="*/ 178 h 207"/>
                <a:gd name="T6" fmla="*/ 60 w 206"/>
                <a:gd name="T7" fmla="*/ 207 h 207"/>
                <a:gd name="T8" fmla="*/ 0 w 206"/>
                <a:gd name="T9" fmla="*/ 158 h 207"/>
                <a:gd name="T10" fmla="*/ 121 w 206"/>
                <a:gd name="T11" fmla="*/ 93 h 207"/>
                <a:gd name="T12" fmla="*/ 121 w 206"/>
                <a:gd name="T13" fmla="*/ 72 h 207"/>
                <a:gd name="T14" fmla="*/ 90 w 206"/>
                <a:gd name="T15" fmla="*/ 16 h 207"/>
                <a:gd name="T16" fmla="*/ 35 w 206"/>
                <a:gd name="T17" fmla="*/ 67 h 207"/>
                <a:gd name="T18" fmla="*/ 9 w 206"/>
                <a:gd name="T19" fmla="*/ 45 h 207"/>
                <a:gd name="T20" fmla="*/ 92 w 206"/>
                <a:gd name="T21" fmla="*/ 0 h 207"/>
                <a:gd name="T22" fmla="*/ 167 w 206"/>
                <a:gd name="T23" fmla="*/ 71 h 207"/>
                <a:gd name="T24" fmla="*/ 167 w 206"/>
                <a:gd name="T25" fmla="*/ 157 h 207"/>
                <a:gd name="T26" fmla="*/ 187 w 206"/>
                <a:gd name="T27" fmla="*/ 193 h 207"/>
                <a:gd name="T28" fmla="*/ 205 w 206"/>
                <a:gd name="T29" fmla="*/ 190 h 207"/>
                <a:gd name="T30" fmla="*/ 205 w 206"/>
                <a:gd name="T31" fmla="*/ 200 h 207"/>
                <a:gd name="T32" fmla="*/ 206 w 206"/>
                <a:gd name="T33" fmla="*/ 200 h 207"/>
                <a:gd name="T34" fmla="*/ 122 w 206"/>
                <a:gd name="T35" fmla="*/ 108 h 207"/>
                <a:gd name="T36" fmla="*/ 50 w 206"/>
                <a:gd name="T37" fmla="*/ 152 h 207"/>
                <a:gd name="T38" fmla="*/ 79 w 206"/>
                <a:gd name="T39" fmla="*/ 183 h 207"/>
                <a:gd name="T40" fmla="*/ 122 w 206"/>
                <a:gd name="T41" fmla="*/ 135 h 207"/>
                <a:gd name="T42" fmla="*/ 122 w 206"/>
                <a:gd name="T43" fmla="*/ 10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207">
                  <a:moveTo>
                    <a:pt x="206" y="200"/>
                  </a:moveTo>
                  <a:cubicBezTo>
                    <a:pt x="191" y="205"/>
                    <a:pt x="177" y="207"/>
                    <a:pt x="159" y="207"/>
                  </a:cubicBezTo>
                  <a:cubicBezTo>
                    <a:pt x="131" y="207"/>
                    <a:pt x="126" y="192"/>
                    <a:pt x="122" y="178"/>
                  </a:cubicBezTo>
                  <a:cubicBezTo>
                    <a:pt x="114" y="188"/>
                    <a:pt x="94" y="207"/>
                    <a:pt x="60" y="207"/>
                  </a:cubicBezTo>
                  <a:cubicBezTo>
                    <a:pt x="29" y="207"/>
                    <a:pt x="0" y="186"/>
                    <a:pt x="0" y="158"/>
                  </a:cubicBezTo>
                  <a:cubicBezTo>
                    <a:pt x="0" y="98"/>
                    <a:pt x="94" y="95"/>
                    <a:pt x="121" y="93"/>
                  </a:cubicBezTo>
                  <a:lnTo>
                    <a:pt x="121" y="72"/>
                  </a:lnTo>
                  <a:cubicBezTo>
                    <a:pt x="121" y="48"/>
                    <a:pt x="121" y="16"/>
                    <a:pt x="90" y="16"/>
                  </a:cubicBezTo>
                  <a:cubicBezTo>
                    <a:pt x="45" y="16"/>
                    <a:pt x="76" y="67"/>
                    <a:pt x="35" y="67"/>
                  </a:cubicBezTo>
                  <a:cubicBezTo>
                    <a:pt x="22" y="67"/>
                    <a:pt x="9" y="60"/>
                    <a:pt x="9" y="45"/>
                  </a:cubicBezTo>
                  <a:cubicBezTo>
                    <a:pt x="9" y="13"/>
                    <a:pt x="55" y="0"/>
                    <a:pt x="92" y="0"/>
                  </a:cubicBezTo>
                  <a:cubicBezTo>
                    <a:pt x="150" y="0"/>
                    <a:pt x="167" y="21"/>
                    <a:pt x="167" y="71"/>
                  </a:cubicBezTo>
                  <a:lnTo>
                    <a:pt x="167" y="157"/>
                  </a:lnTo>
                  <a:cubicBezTo>
                    <a:pt x="167" y="183"/>
                    <a:pt x="172" y="193"/>
                    <a:pt x="187" y="193"/>
                  </a:cubicBezTo>
                  <a:cubicBezTo>
                    <a:pt x="194" y="193"/>
                    <a:pt x="199" y="191"/>
                    <a:pt x="205" y="190"/>
                  </a:cubicBezTo>
                  <a:lnTo>
                    <a:pt x="205" y="200"/>
                  </a:lnTo>
                  <a:lnTo>
                    <a:pt x="206" y="200"/>
                  </a:lnTo>
                  <a:close/>
                  <a:moveTo>
                    <a:pt x="122" y="108"/>
                  </a:moveTo>
                  <a:cubicBezTo>
                    <a:pt x="105" y="108"/>
                    <a:pt x="50" y="111"/>
                    <a:pt x="50" y="152"/>
                  </a:cubicBezTo>
                  <a:cubicBezTo>
                    <a:pt x="50" y="168"/>
                    <a:pt x="60" y="183"/>
                    <a:pt x="79" y="183"/>
                  </a:cubicBezTo>
                  <a:cubicBezTo>
                    <a:pt x="105" y="183"/>
                    <a:pt x="122" y="166"/>
                    <a:pt x="122" y="135"/>
                  </a:cubicBezTo>
                  <a:lnTo>
                    <a:pt x="122" y="1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140">
              <a:extLst>
                <a:ext uri="{FF2B5EF4-FFF2-40B4-BE49-F238E27FC236}">
                  <a16:creationId xmlns:a16="http://schemas.microsoft.com/office/drawing/2014/main" id="{DBDADF50-2CDD-7FCE-CAE8-F23EEDCC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1" y="4457700"/>
              <a:ext cx="119063" cy="100013"/>
            </a:xfrm>
            <a:custGeom>
              <a:avLst/>
              <a:gdLst>
                <a:gd name="T0" fmla="*/ 0 w 245"/>
                <a:gd name="T1" fmla="*/ 193 h 203"/>
                <a:gd name="T2" fmla="*/ 33 w 245"/>
                <a:gd name="T3" fmla="*/ 156 h 203"/>
                <a:gd name="T4" fmla="*/ 33 w 245"/>
                <a:gd name="T5" fmla="*/ 55 h 203"/>
                <a:gd name="T6" fmla="*/ 0 w 245"/>
                <a:gd name="T7" fmla="*/ 20 h 203"/>
                <a:gd name="T8" fmla="*/ 0 w 245"/>
                <a:gd name="T9" fmla="*/ 10 h 203"/>
                <a:gd name="T10" fmla="*/ 80 w 245"/>
                <a:gd name="T11" fmla="*/ 0 h 203"/>
                <a:gd name="T12" fmla="*/ 80 w 245"/>
                <a:gd name="T13" fmla="*/ 51 h 203"/>
                <a:gd name="T14" fmla="*/ 81 w 245"/>
                <a:gd name="T15" fmla="*/ 51 h 203"/>
                <a:gd name="T16" fmla="*/ 156 w 245"/>
                <a:gd name="T17" fmla="*/ 0 h 203"/>
                <a:gd name="T18" fmla="*/ 211 w 245"/>
                <a:gd name="T19" fmla="*/ 57 h 203"/>
                <a:gd name="T20" fmla="*/ 211 w 245"/>
                <a:gd name="T21" fmla="*/ 156 h 203"/>
                <a:gd name="T22" fmla="*/ 245 w 245"/>
                <a:gd name="T23" fmla="*/ 193 h 203"/>
                <a:gd name="T24" fmla="*/ 245 w 245"/>
                <a:gd name="T25" fmla="*/ 203 h 203"/>
                <a:gd name="T26" fmla="*/ 131 w 245"/>
                <a:gd name="T27" fmla="*/ 203 h 203"/>
                <a:gd name="T28" fmla="*/ 131 w 245"/>
                <a:gd name="T29" fmla="*/ 193 h 203"/>
                <a:gd name="T30" fmla="*/ 165 w 245"/>
                <a:gd name="T31" fmla="*/ 156 h 203"/>
                <a:gd name="T32" fmla="*/ 165 w 245"/>
                <a:gd name="T33" fmla="*/ 92 h 203"/>
                <a:gd name="T34" fmla="*/ 136 w 245"/>
                <a:gd name="T35" fmla="*/ 26 h 203"/>
                <a:gd name="T36" fmla="*/ 81 w 245"/>
                <a:gd name="T37" fmla="*/ 97 h 203"/>
                <a:gd name="T38" fmla="*/ 81 w 245"/>
                <a:gd name="T39" fmla="*/ 155 h 203"/>
                <a:gd name="T40" fmla="*/ 115 w 245"/>
                <a:gd name="T41" fmla="*/ 192 h 203"/>
                <a:gd name="T42" fmla="*/ 115 w 245"/>
                <a:gd name="T43" fmla="*/ 202 h 203"/>
                <a:gd name="T44" fmla="*/ 0 w 245"/>
                <a:gd name="T45" fmla="*/ 202 h 203"/>
                <a:gd name="T46" fmla="*/ 0 w 245"/>
                <a:gd name="T47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81" y="51"/>
                  </a:lnTo>
                  <a:cubicBezTo>
                    <a:pt x="91" y="33"/>
                    <a:pt x="112" y="0"/>
                    <a:pt x="156" y="0"/>
                  </a:cubicBezTo>
                  <a:cubicBezTo>
                    <a:pt x="202" y="0"/>
                    <a:pt x="211" y="25"/>
                    <a:pt x="211" y="57"/>
                  </a:cubicBezTo>
                  <a:lnTo>
                    <a:pt x="211" y="156"/>
                  </a:lnTo>
                  <a:cubicBezTo>
                    <a:pt x="211" y="186"/>
                    <a:pt x="218" y="193"/>
                    <a:pt x="245" y="193"/>
                  </a:cubicBezTo>
                  <a:lnTo>
                    <a:pt x="245" y="203"/>
                  </a:lnTo>
                  <a:lnTo>
                    <a:pt x="131" y="203"/>
                  </a:lnTo>
                  <a:lnTo>
                    <a:pt x="131" y="193"/>
                  </a:lnTo>
                  <a:cubicBezTo>
                    <a:pt x="157" y="193"/>
                    <a:pt x="165" y="186"/>
                    <a:pt x="165" y="156"/>
                  </a:cubicBezTo>
                  <a:lnTo>
                    <a:pt x="165" y="92"/>
                  </a:lnTo>
                  <a:cubicBezTo>
                    <a:pt x="165" y="40"/>
                    <a:pt x="158" y="26"/>
                    <a:pt x="136" y="26"/>
                  </a:cubicBezTo>
                  <a:cubicBezTo>
                    <a:pt x="110" y="26"/>
                    <a:pt x="81" y="71"/>
                    <a:pt x="81" y="97"/>
                  </a:cubicBezTo>
                  <a:lnTo>
                    <a:pt x="81" y="155"/>
                  </a:lnTo>
                  <a:cubicBezTo>
                    <a:pt x="81" y="185"/>
                    <a:pt x="88" y="192"/>
                    <a:pt x="115" y="192"/>
                  </a:cubicBezTo>
                  <a:lnTo>
                    <a:pt x="115" y="202"/>
                  </a:lnTo>
                  <a:lnTo>
                    <a:pt x="0" y="202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41">
              <a:extLst>
                <a:ext uri="{FF2B5EF4-FFF2-40B4-BE49-F238E27FC236}">
                  <a16:creationId xmlns:a16="http://schemas.microsoft.com/office/drawing/2014/main" id="{1489C220-8CA5-C1F1-E775-5F213F0321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6888" y="4440238"/>
              <a:ext cx="107950" cy="160338"/>
            </a:xfrm>
            <a:custGeom>
              <a:avLst/>
              <a:gdLst>
                <a:gd name="T0" fmla="*/ 141 w 220"/>
                <a:gd name="T1" fmla="*/ 204 h 330"/>
                <a:gd name="T2" fmla="*/ 210 w 220"/>
                <a:gd name="T3" fmla="*/ 255 h 330"/>
                <a:gd name="T4" fmla="*/ 94 w 220"/>
                <a:gd name="T5" fmla="*/ 330 h 330"/>
                <a:gd name="T6" fmla="*/ 0 w 220"/>
                <a:gd name="T7" fmla="*/ 279 h 330"/>
                <a:gd name="T8" fmla="*/ 29 w 220"/>
                <a:gd name="T9" fmla="*/ 238 h 330"/>
                <a:gd name="T10" fmla="*/ 14 w 220"/>
                <a:gd name="T11" fmla="*/ 213 h 330"/>
                <a:gd name="T12" fmla="*/ 41 w 220"/>
                <a:gd name="T13" fmla="*/ 163 h 330"/>
                <a:gd name="T14" fmla="*/ 10 w 220"/>
                <a:gd name="T15" fmla="*/ 107 h 330"/>
                <a:gd name="T16" fmla="*/ 95 w 220"/>
                <a:gd name="T17" fmla="*/ 35 h 330"/>
                <a:gd name="T18" fmla="*/ 144 w 220"/>
                <a:gd name="T19" fmla="*/ 48 h 330"/>
                <a:gd name="T20" fmla="*/ 195 w 220"/>
                <a:gd name="T21" fmla="*/ 0 h 330"/>
                <a:gd name="T22" fmla="*/ 220 w 220"/>
                <a:gd name="T23" fmla="*/ 24 h 330"/>
                <a:gd name="T24" fmla="*/ 195 w 220"/>
                <a:gd name="T25" fmla="*/ 48 h 330"/>
                <a:gd name="T26" fmla="*/ 180 w 220"/>
                <a:gd name="T27" fmla="*/ 43 h 330"/>
                <a:gd name="T28" fmla="*/ 171 w 220"/>
                <a:gd name="T29" fmla="*/ 39 h 330"/>
                <a:gd name="T30" fmla="*/ 155 w 220"/>
                <a:gd name="T31" fmla="*/ 55 h 330"/>
                <a:gd name="T32" fmla="*/ 180 w 220"/>
                <a:gd name="T33" fmla="*/ 107 h 330"/>
                <a:gd name="T34" fmla="*/ 96 w 220"/>
                <a:gd name="T35" fmla="*/ 175 h 330"/>
                <a:gd name="T36" fmla="*/ 57 w 220"/>
                <a:gd name="T37" fmla="*/ 169 h 330"/>
                <a:gd name="T38" fmla="*/ 49 w 220"/>
                <a:gd name="T39" fmla="*/ 189 h 330"/>
                <a:gd name="T40" fmla="*/ 72 w 220"/>
                <a:gd name="T41" fmla="*/ 205 h 330"/>
                <a:gd name="T42" fmla="*/ 141 w 220"/>
                <a:gd name="T43" fmla="*/ 205 h 330"/>
                <a:gd name="T44" fmla="*/ 141 w 220"/>
                <a:gd name="T45" fmla="*/ 204 h 330"/>
                <a:gd name="T46" fmla="*/ 41 w 220"/>
                <a:gd name="T47" fmla="*/ 244 h 330"/>
                <a:gd name="T48" fmla="*/ 32 w 220"/>
                <a:gd name="T49" fmla="*/ 268 h 330"/>
                <a:gd name="T50" fmla="*/ 95 w 220"/>
                <a:gd name="T51" fmla="*/ 313 h 330"/>
                <a:gd name="T52" fmla="*/ 170 w 220"/>
                <a:gd name="T53" fmla="*/ 269 h 330"/>
                <a:gd name="T54" fmla="*/ 129 w 220"/>
                <a:gd name="T55" fmla="*/ 245 h 330"/>
                <a:gd name="T56" fmla="*/ 41 w 220"/>
                <a:gd name="T57" fmla="*/ 245 h 330"/>
                <a:gd name="T58" fmla="*/ 41 w 220"/>
                <a:gd name="T59" fmla="*/ 244 h 330"/>
                <a:gd name="T60" fmla="*/ 94 w 220"/>
                <a:gd name="T61" fmla="*/ 160 h 330"/>
                <a:gd name="T62" fmla="*/ 131 w 220"/>
                <a:gd name="T63" fmla="*/ 107 h 330"/>
                <a:gd name="T64" fmla="*/ 94 w 220"/>
                <a:gd name="T65" fmla="*/ 50 h 330"/>
                <a:gd name="T66" fmla="*/ 55 w 220"/>
                <a:gd name="T67" fmla="*/ 107 h 330"/>
                <a:gd name="T68" fmla="*/ 94 w 220"/>
                <a:gd name="T69" fmla="*/ 16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330">
                  <a:moveTo>
                    <a:pt x="141" y="204"/>
                  </a:moveTo>
                  <a:cubicBezTo>
                    <a:pt x="175" y="204"/>
                    <a:pt x="210" y="215"/>
                    <a:pt x="210" y="255"/>
                  </a:cubicBezTo>
                  <a:cubicBezTo>
                    <a:pt x="210" y="290"/>
                    <a:pt x="166" y="330"/>
                    <a:pt x="94" y="330"/>
                  </a:cubicBezTo>
                  <a:cubicBezTo>
                    <a:pt x="26" y="330"/>
                    <a:pt x="0" y="300"/>
                    <a:pt x="0" y="279"/>
                  </a:cubicBezTo>
                  <a:cubicBezTo>
                    <a:pt x="0" y="259"/>
                    <a:pt x="17" y="247"/>
                    <a:pt x="29" y="238"/>
                  </a:cubicBezTo>
                  <a:cubicBezTo>
                    <a:pt x="24" y="233"/>
                    <a:pt x="14" y="227"/>
                    <a:pt x="14" y="213"/>
                  </a:cubicBezTo>
                  <a:cubicBezTo>
                    <a:pt x="14" y="190"/>
                    <a:pt x="35" y="172"/>
                    <a:pt x="41" y="163"/>
                  </a:cubicBezTo>
                  <a:cubicBezTo>
                    <a:pt x="29" y="154"/>
                    <a:pt x="10" y="142"/>
                    <a:pt x="10" y="107"/>
                  </a:cubicBezTo>
                  <a:cubicBezTo>
                    <a:pt x="10" y="63"/>
                    <a:pt x="42" y="35"/>
                    <a:pt x="95" y="35"/>
                  </a:cubicBezTo>
                  <a:cubicBezTo>
                    <a:pt x="116" y="35"/>
                    <a:pt x="132" y="42"/>
                    <a:pt x="144" y="48"/>
                  </a:cubicBezTo>
                  <a:cubicBezTo>
                    <a:pt x="152" y="32"/>
                    <a:pt x="167" y="0"/>
                    <a:pt x="195" y="0"/>
                  </a:cubicBezTo>
                  <a:cubicBezTo>
                    <a:pt x="209" y="0"/>
                    <a:pt x="220" y="10"/>
                    <a:pt x="220" y="24"/>
                  </a:cubicBezTo>
                  <a:cubicBezTo>
                    <a:pt x="220" y="38"/>
                    <a:pt x="210" y="48"/>
                    <a:pt x="195" y="48"/>
                  </a:cubicBezTo>
                  <a:cubicBezTo>
                    <a:pt x="187" y="48"/>
                    <a:pt x="184" y="45"/>
                    <a:pt x="180" y="43"/>
                  </a:cubicBezTo>
                  <a:cubicBezTo>
                    <a:pt x="176" y="40"/>
                    <a:pt x="175" y="39"/>
                    <a:pt x="171" y="39"/>
                  </a:cubicBezTo>
                  <a:cubicBezTo>
                    <a:pt x="162" y="39"/>
                    <a:pt x="157" y="49"/>
                    <a:pt x="155" y="55"/>
                  </a:cubicBezTo>
                  <a:cubicBezTo>
                    <a:pt x="167" y="65"/>
                    <a:pt x="180" y="79"/>
                    <a:pt x="180" y="107"/>
                  </a:cubicBezTo>
                  <a:cubicBezTo>
                    <a:pt x="180" y="150"/>
                    <a:pt x="145" y="175"/>
                    <a:pt x="96" y="175"/>
                  </a:cubicBezTo>
                  <a:cubicBezTo>
                    <a:pt x="76" y="175"/>
                    <a:pt x="66" y="172"/>
                    <a:pt x="57" y="169"/>
                  </a:cubicBezTo>
                  <a:cubicBezTo>
                    <a:pt x="52" y="174"/>
                    <a:pt x="49" y="182"/>
                    <a:pt x="49" y="189"/>
                  </a:cubicBezTo>
                  <a:cubicBezTo>
                    <a:pt x="49" y="202"/>
                    <a:pt x="59" y="205"/>
                    <a:pt x="72" y="205"/>
                  </a:cubicBezTo>
                  <a:lnTo>
                    <a:pt x="141" y="205"/>
                  </a:lnTo>
                  <a:lnTo>
                    <a:pt x="141" y="204"/>
                  </a:lnTo>
                  <a:close/>
                  <a:moveTo>
                    <a:pt x="41" y="244"/>
                  </a:moveTo>
                  <a:cubicBezTo>
                    <a:pt x="36" y="252"/>
                    <a:pt x="32" y="259"/>
                    <a:pt x="32" y="268"/>
                  </a:cubicBezTo>
                  <a:cubicBezTo>
                    <a:pt x="32" y="285"/>
                    <a:pt x="52" y="313"/>
                    <a:pt x="95" y="313"/>
                  </a:cubicBezTo>
                  <a:cubicBezTo>
                    <a:pt x="139" y="313"/>
                    <a:pt x="170" y="289"/>
                    <a:pt x="170" y="269"/>
                  </a:cubicBezTo>
                  <a:cubicBezTo>
                    <a:pt x="170" y="250"/>
                    <a:pt x="149" y="245"/>
                    <a:pt x="129" y="245"/>
                  </a:cubicBezTo>
                  <a:lnTo>
                    <a:pt x="41" y="245"/>
                  </a:lnTo>
                  <a:lnTo>
                    <a:pt x="41" y="244"/>
                  </a:lnTo>
                  <a:close/>
                  <a:moveTo>
                    <a:pt x="94" y="160"/>
                  </a:moveTo>
                  <a:cubicBezTo>
                    <a:pt x="121" y="160"/>
                    <a:pt x="131" y="137"/>
                    <a:pt x="131" y="107"/>
                  </a:cubicBezTo>
                  <a:cubicBezTo>
                    <a:pt x="131" y="77"/>
                    <a:pt x="121" y="50"/>
                    <a:pt x="94" y="50"/>
                  </a:cubicBezTo>
                  <a:cubicBezTo>
                    <a:pt x="60" y="50"/>
                    <a:pt x="55" y="84"/>
                    <a:pt x="55" y="107"/>
                  </a:cubicBezTo>
                  <a:cubicBezTo>
                    <a:pt x="55" y="140"/>
                    <a:pt x="64" y="160"/>
                    <a:pt x="94" y="16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42">
              <a:extLst>
                <a:ext uri="{FF2B5EF4-FFF2-40B4-BE49-F238E27FC236}">
                  <a16:creationId xmlns:a16="http://schemas.microsoft.com/office/drawing/2014/main" id="{EFD4FEF6-E61D-0E9D-83F5-BA9503CA37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0238" y="4457700"/>
              <a:ext cx="87313" cy="101600"/>
            </a:xfrm>
            <a:custGeom>
              <a:avLst/>
              <a:gdLst>
                <a:gd name="T0" fmla="*/ 173 w 178"/>
                <a:gd name="T1" fmla="*/ 195 h 206"/>
                <a:gd name="T2" fmla="*/ 111 w 178"/>
                <a:gd name="T3" fmla="*/ 206 h 206"/>
                <a:gd name="T4" fmla="*/ 0 w 178"/>
                <a:gd name="T5" fmla="*/ 96 h 206"/>
                <a:gd name="T6" fmla="*/ 95 w 178"/>
                <a:gd name="T7" fmla="*/ 0 h 206"/>
                <a:gd name="T8" fmla="*/ 178 w 178"/>
                <a:gd name="T9" fmla="*/ 81 h 206"/>
                <a:gd name="T10" fmla="*/ 50 w 178"/>
                <a:gd name="T11" fmla="*/ 81 h 206"/>
                <a:gd name="T12" fmla="*/ 132 w 178"/>
                <a:gd name="T13" fmla="*/ 187 h 206"/>
                <a:gd name="T14" fmla="*/ 173 w 178"/>
                <a:gd name="T15" fmla="*/ 180 h 206"/>
                <a:gd name="T16" fmla="*/ 173 w 178"/>
                <a:gd name="T17" fmla="*/ 195 h 206"/>
                <a:gd name="T18" fmla="*/ 131 w 178"/>
                <a:gd name="T19" fmla="*/ 62 h 206"/>
                <a:gd name="T20" fmla="*/ 92 w 178"/>
                <a:gd name="T21" fmla="*/ 14 h 206"/>
                <a:gd name="T22" fmla="*/ 48 w 178"/>
                <a:gd name="T23" fmla="*/ 62 h 206"/>
                <a:gd name="T24" fmla="*/ 131 w 178"/>
                <a:gd name="T25" fmla="*/ 6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6">
                  <a:moveTo>
                    <a:pt x="173" y="195"/>
                  </a:moveTo>
                  <a:cubicBezTo>
                    <a:pt x="165" y="197"/>
                    <a:pt x="141" y="206"/>
                    <a:pt x="111" y="206"/>
                  </a:cubicBezTo>
                  <a:cubicBezTo>
                    <a:pt x="41" y="206"/>
                    <a:pt x="0" y="167"/>
                    <a:pt x="0" y="96"/>
                  </a:cubicBezTo>
                  <a:cubicBezTo>
                    <a:pt x="0" y="31"/>
                    <a:pt x="33" y="0"/>
                    <a:pt x="95" y="0"/>
                  </a:cubicBezTo>
                  <a:cubicBezTo>
                    <a:pt x="166" y="0"/>
                    <a:pt x="178" y="45"/>
                    <a:pt x="178" y="81"/>
                  </a:cubicBezTo>
                  <a:lnTo>
                    <a:pt x="50" y="81"/>
                  </a:lnTo>
                  <a:cubicBezTo>
                    <a:pt x="50" y="126"/>
                    <a:pt x="68" y="187"/>
                    <a:pt x="132" y="187"/>
                  </a:cubicBezTo>
                  <a:cubicBezTo>
                    <a:pt x="151" y="187"/>
                    <a:pt x="166" y="184"/>
                    <a:pt x="173" y="180"/>
                  </a:cubicBezTo>
                  <a:lnTo>
                    <a:pt x="173" y="195"/>
                  </a:lnTo>
                  <a:close/>
                  <a:moveTo>
                    <a:pt x="131" y="62"/>
                  </a:moveTo>
                  <a:cubicBezTo>
                    <a:pt x="131" y="35"/>
                    <a:pt x="123" y="14"/>
                    <a:pt x="92" y="14"/>
                  </a:cubicBezTo>
                  <a:cubicBezTo>
                    <a:pt x="57" y="14"/>
                    <a:pt x="48" y="46"/>
                    <a:pt x="48" y="62"/>
                  </a:cubicBezTo>
                  <a:lnTo>
                    <a:pt x="131" y="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43">
              <a:extLst>
                <a:ext uri="{FF2B5EF4-FFF2-40B4-BE49-F238E27FC236}">
                  <a16:creationId xmlns:a16="http://schemas.microsoft.com/office/drawing/2014/main" id="{1389E132-34E1-FB49-F3C9-91DD69F6A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6" y="4457700"/>
              <a:ext cx="80963" cy="100013"/>
            </a:xfrm>
            <a:custGeom>
              <a:avLst/>
              <a:gdLst>
                <a:gd name="T0" fmla="*/ 0 w 168"/>
                <a:gd name="T1" fmla="*/ 193 h 203"/>
                <a:gd name="T2" fmla="*/ 33 w 168"/>
                <a:gd name="T3" fmla="*/ 156 h 203"/>
                <a:gd name="T4" fmla="*/ 33 w 168"/>
                <a:gd name="T5" fmla="*/ 55 h 203"/>
                <a:gd name="T6" fmla="*/ 0 w 168"/>
                <a:gd name="T7" fmla="*/ 20 h 203"/>
                <a:gd name="T8" fmla="*/ 0 w 168"/>
                <a:gd name="T9" fmla="*/ 10 h 203"/>
                <a:gd name="T10" fmla="*/ 80 w 168"/>
                <a:gd name="T11" fmla="*/ 0 h 203"/>
                <a:gd name="T12" fmla="*/ 80 w 168"/>
                <a:gd name="T13" fmla="*/ 50 h 203"/>
                <a:gd name="T14" fmla="*/ 81 w 168"/>
                <a:gd name="T15" fmla="*/ 50 h 203"/>
                <a:gd name="T16" fmla="*/ 143 w 168"/>
                <a:gd name="T17" fmla="*/ 0 h 203"/>
                <a:gd name="T18" fmla="*/ 168 w 168"/>
                <a:gd name="T19" fmla="*/ 22 h 203"/>
                <a:gd name="T20" fmla="*/ 143 w 168"/>
                <a:gd name="T21" fmla="*/ 46 h 203"/>
                <a:gd name="T22" fmla="*/ 115 w 168"/>
                <a:gd name="T23" fmla="*/ 36 h 203"/>
                <a:gd name="T24" fmla="*/ 80 w 168"/>
                <a:gd name="T25" fmla="*/ 107 h 203"/>
                <a:gd name="T26" fmla="*/ 80 w 168"/>
                <a:gd name="T27" fmla="*/ 156 h 203"/>
                <a:gd name="T28" fmla="*/ 113 w 168"/>
                <a:gd name="T29" fmla="*/ 193 h 203"/>
                <a:gd name="T30" fmla="*/ 113 w 168"/>
                <a:gd name="T31" fmla="*/ 203 h 203"/>
                <a:gd name="T32" fmla="*/ 0 w 168"/>
                <a:gd name="T33" fmla="*/ 203 h 203"/>
                <a:gd name="T34" fmla="*/ 0 w 168"/>
                <a:gd name="T35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81" y="50"/>
                  </a:lnTo>
                  <a:cubicBezTo>
                    <a:pt x="88" y="30"/>
                    <a:pt x="106" y="0"/>
                    <a:pt x="143" y="0"/>
                  </a:cubicBezTo>
                  <a:cubicBezTo>
                    <a:pt x="153" y="0"/>
                    <a:pt x="168" y="8"/>
                    <a:pt x="168" y="22"/>
                  </a:cubicBezTo>
                  <a:cubicBezTo>
                    <a:pt x="168" y="37"/>
                    <a:pt x="157" y="46"/>
                    <a:pt x="143" y="46"/>
                  </a:cubicBezTo>
                  <a:cubicBezTo>
                    <a:pt x="127" y="46"/>
                    <a:pt x="130" y="36"/>
                    <a:pt x="115" y="36"/>
                  </a:cubicBezTo>
                  <a:cubicBezTo>
                    <a:pt x="101" y="36"/>
                    <a:pt x="80" y="62"/>
                    <a:pt x="80" y="107"/>
                  </a:cubicBezTo>
                  <a:lnTo>
                    <a:pt x="80" y="156"/>
                  </a:lnTo>
                  <a:cubicBezTo>
                    <a:pt x="80" y="186"/>
                    <a:pt x="87" y="193"/>
                    <a:pt x="113" y="193"/>
                  </a:cubicBezTo>
                  <a:lnTo>
                    <a:pt x="113" y="203"/>
                  </a:lnTo>
                  <a:lnTo>
                    <a:pt x="0" y="203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44">
              <a:extLst>
                <a:ext uri="{FF2B5EF4-FFF2-40B4-BE49-F238E27FC236}">
                  <a16:creationId xmlns:a16="http://schemas.microsoft.com/office/drawing/2014/main" id="{0AF787F3-8AB6-0F6D-DFE6-3C2D24BC8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88" y="4457700"/>
              <a:ext cx="73025" cy="101600"/>
            </a:xfrm>
            <a:custGeom>
              <a:avLst/>
              <a:gdLst>
                <a:gd name="T0" fmla="*/ 123 w 148"/>
                <a:gd name="T1" fmla="*/ 57 h 206"/>
                <a:gd name="T2" fmla="*/ 78 w 148"/>
                <a:gd name="T3" fmla="*/ 14 h 206"/>
                <a:gd name="T4" fmla="*/ 45 w 148"/>
                <a:gd name="T5" fmla="*/ 41 h 206"/>
                <a:gd name="T6" fmla="*/ 125 w 148"/>
                <a:gd name="T7" fmla="*/ 101 h 206"/>
                <a:gd name="T8" fmla="*/ 148 w 148"/>
                <a:gd name="T9" fmla="*/ 147 h 206"/>
                <a:gd name="T10" fmla="*/ 66 w 148"/>
                <a:gd name="T11" fmla="*/ 206 h 206"/>
                <a:gd name="T12" fmla="*/ 2 w 148"/>
                <a:gd name="T13" fmla="*/ 199 h 206"/>
                <a:gd name="T14" fmla="*/ 0 w 148"/>
                <a:gd name="T15" fmla="*/ 141 h 206"/>
                <a:gd name="T16" fmla="*/ 13 w 148"/>
                <a:gd name="T17" fmla="*/ 141 h 206"/>
                <a:gd name="T18" fmla="*/ 65 w 148"/>
                <a:gd name="T19" fmla="*/ 192 h 206"/>
                <a:gd name="T20" fmla="*/ 106 w 148"/>
                <a:gd name="T21" fmla="*/ 160 h 206"/>
                <a:gd name="T22" fmla="*/ 33 w 148"/>
                <a:gd name="T23" fmla="*/ 106 h 206"/>
                <a:gd name="T24" fmla="*/ 1 w 148"/>
                <a:gd name="T25" fmla="*/ 56 h 206"/>
                <a:gd name="T26" fmla="*/ 80 w 148"/>
                <a:gd name="T27" fmla="*/ 0 h 206"/>
                <a:gd name="T28" fmla="*/ 132 w 148"/>
                <a:gd name="T29" fmla="*/ 7 h 206"/>
                <a:gd name="T30" fmla="*/ 135 w 148"/>
                <a:gd name="T31" fmla="*/ 59 h 206"/>
                <a:gd name="T32" fmla="*/ 123 w 148"/>
                <a:gd name="T33" fmla="*/ 59 h 206"/>
                <a:gd name="T34" fmla="*/ 123 w 148"/>
                <a:gd name="T35" fmla="*/ 5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206">
                  <a:moveTo>
                    <a:pt x="123" y="57"/>
                  </a:moveTo>
                  <a:cubicBezTo>
                    <a:pt x="122" y="42"/>
                    <a:pt x="112" y="14"/>
                    <a:pt x="78" y="14"/>
                  </a:cubicBezTo>
                  <a:cubicBezTo>
                    <a:pt x="58" y="14"/>
                    <a:pt x="45" y="26"/>
                    <a:pt x="45" y="41"/>
                  </a:cubicBezTo>
                  <a:cubicBezTo>
                    <a:pt x="45" y="69"/>
                    <a:pt x="97" y="80"/>
                    <a:pt x="125" y="101"/>
                  </a:cubicBezTo>
                  <a:cubicBezTo>
                    <a:pt x="138" y="111"/>
                    <a:pt x="148" y="126"/>
                    <a:pt x="148" y="147"/>
                  </a:cubicBezTo>
                  <a:cubicBezTo>
                    <a:pt x="148" y="182"/>
                    <a:pt x="118" y="206"/>
                    <a:pt x="66" y="206"/>
                  </a:cubicBezTo>
                  <a:cubicBezTo>
                    <a:pt x="38" y="206"/>
                    <a:pt x="13" y="201"/>
                    <a:pt x="2" y="199"/>
                  </a:cubicBezTo>
                  <a:lnTo>
                    <a:pt x="0" y="141"/>
                  </a:lnTo>
                  <a:lnTo>
                    <a:pt x="13" y="141"/>
                  </a:lnTo>
                  <a:cubicBezTo>
                    <a:pt x="13" y="166"/>
                    <a:pt x="31" y="192"/>
                    <a:pt x="65" y="192"/>
                  </a:cubicBezTo>
                  <a:cubicBezTo>
                    <a:pt x="85" y="192"/>
                    <a:pt x="106" y="181"/>
                    <a:pt x="106" y="160"/>
                  </a:cubicBezTo>
                  <a:cubicBezTo>
                    <a:pt x="106" y="132"/>
                    <a:pt x="61" y="124"/>
                    <a:pt x="33" y="106"/>
                  </a:cubicBezTo>
                  <a:cubicBezTo>
                    <a:pt x="11" y="91"/>
                    <a:pt x="1" y="80"/>
                    <a:pt x="1" y="56"/>
                  </a:cubicBezTo>
                  <a:cubicBezTo>
                    <a:pt x="1" y="17"/>
                    <a:pt x="37" y="0"/>
                    <a:pt x="80" y="0"/>
                  </a:cubicBezTo>
                  <a:cubicBezTo>
                    <a:pt x="101" y="0"/>
                    <a:pt x="117" y="4"/>
                    <a:pt x="132" y="7"/>
                  </a:cubicBezTo>
                  <a:lnTo>
                    <a:pt x="135" y="59"/>
                  </a:lnTo>
                  <a:lnTo>
                    <a:pt x="123" y="59"/>
                  </a:lnTo>
                  <a:lnTo>
                    <a:pt x="123" y="5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45">
              <a:extLst>
                <a:ext uri="{FF2B5EF4-FFF2-40B4-BE49-F238E27FC236}">
                  <a16:creationId xmlns:a16="http://schemas.microsoft.com/office/drawing/2014/main" id="{7E9BD7FC-05F9-7E01-3B40-F34FBDF08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4370388"/>
              <a:ext cx="49213" cy="49213"/>
            </a:xfrm>
            <a:custGeom>
              <a:avLst/>
              <a:gdLst>
                <a:gd name="T0" fmla="*/ 17 w 100"/>
                <a:gd name="T1" fmla="*/ 0 h 100"/>
                <a:gd name="T2" fmla="*/ 17 w 100"/>
                <a:gd name="T3" fmla="*/ 83 h 100"/>
                <a:gd name="T4" fmla="*/ 82 w 100"/>
                <a:gd name="T5" fmla="*/ 83 h 100"/>
                <a:gd name="T6" fmla="*/ 82 w 100"/>
                <a:gd name="T7" fmla="*/ 0 h 100"/>
                <a:gd name="T8" fmla="*/ 100 w 100"/>
                <a:gd name="T9" fmla="*/ 0 h 100"/>
                <a:gd name="T10" fmla="*/ 100 w 100"/>
                <a:gd name="T11" fmla="*/ 100 h 100"/>
                <a:gd name="T12" fmla="*/ 0 w 100"/>
                <a:gd name="T13" fmla="*/ 100 h 100"/>
                <a:gd name="T14" fmla="*/ 0 w 100"/>
                <a:gd name="T15" fmla="*/ 0 h 100"/>
                <a:gd name="T16" fmla="*/ 17 w 100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17" y="0"/>
                  </a:moveTo>
                  <a:lnTo>
                    <a:pt x="17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46">
              <a:extLst>
                <a:ext uri="{FF2B5EF4-FFF2-40B4-BE49-F238E27FC236}">
                  <a16:creationId xmlns:a16="http://schemas.microsoft.com/office/drawing/2014/main" id="{82EAB176-12DC-14E4-0BC9-1EAF3C785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4370388"/>
              <a:ext cx="49213" cy="49213"/>
            </a:xfrm>
            <a:custGeom>
              <a:avLst/>
              <a:gdLst>
                <a:gd name="T0" fmla="*/ 82 w 100"/>
                <a:gd name="T1" fmla="*/ 16 h 100"/>
                <a:gd name="T2" fmla="*/ 17 w 100"/>
                <a:gd name="T3" fmla="*/ 16 h 100"/>
                <a:gd name="T4" fmla="*/ 17 w 100"/>
                <a:gd name="T5" fmla="*/ 100 h 100"/>
                <a:gd name="T6" fmla="*/ 0 w 100"/>
                <a:gd name="T7" fmla="*/ 100 h 100"/>
                <a:gd name="T8" fmla="*/ 0 w 100"/>
                <a:gd name="T9" fmla="*/ 0 h 100"/>
                <a:gd name="T10" fmla="*/ 100 w 100"/>
                <a:gd name="T11" fmla="*/ 0 h 100"/>
                <a:gd name="T12" fmla="*/ 100 w 100"/>
                <a:gd name="T13" fmla="*/ 100 h 100"/>
                <a:gd name="T14" fmla="*/ 82 w 100"/>
                <a:gd name="T15" fmla="*/ 100 h 100"/>
                <a:gd name="T16" fmla="*/ 82 w 100"/>
                <a:gd name="T17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82" y="16"/>
                  </a:move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82" y="100"/>
                  </a:lnTo>
                  <a:lnTo>
                    <a:pt x="82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7">
              <a:extLst>
                <a:ext uri="{FF2B5EF4-FFF2-40B4-BE49-F238E27FC236}">
                  <a16:creationId xmlns:a16="http://schemas.microsoft.com/office/drawing/2014/main" id="{7FE486AA-E66B-5E6F-899F-CA520E85D6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7988" y="4356100"/>
              <a:ext cx="7938" cy="63500"/>
            </a:xfrm>
            <a:custGeom>
              <a:avLst/>
              <a:gdLst>
                <a:gd name="T0" fmla="*/ 17 w 17"/>
                <a:gd name="T1" fmla="*/ 14 h 129"/>
                <a:gd name="T2" fmla="*/ 0 w 17"/>
                <a:gd name="T3" fmla="*/ 14 h 129"/>
                <a:gd name="T4" fmla="*/ 0 w 17"/>
                <a:gd name="T5" fmla="*/ 0 h 129"/>
                <a:gd name="T6" fmla="*/ 17 w 17"/>
                <a:gd name="T7" fmla="*/ 0 h 129"/>
                <a:gd name="T8" fmla="*/ 17 w 17"/>
                <a:gd name="T9" fmla="*/ 14 h 129"/>
                <a:gd name="T10" fmla="*/ 17 w 17"/>
                <a:gd name="T11" fmla="*/ 129 h 129"/>
                <a:gd name="T12" fmla="*/ 0 w 17"/>
                <a:gd name="T13" fmla="*/ 129 h 129"/>
                <a:gd name="T14" fmla="*/ 0 w 17"/>
                <a:gd name="T15" fmla="*/ 29 h 129"/>
                <a:gd name="T16" fmla="*/ 17 w 17"/>
                <a:gd name="T17" fmla="*/ 29 h 129"/>
                <a:gd name="T18" fmla="*/ 17 w 17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9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12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48">
              <a:extLst>
                <a:ext uri="{FF2B5EF4-FFF2-40B4-BE49-F238E27FC236}">
                  <a16:creationId xmlns:a16="http://schemas.microsoft.com/office/drawing/2014/main" id="{56F48DB8-2355-D9FA-E5CD-6B0B2B78E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4370388"/>
              <a:ext cx="49213" cy="49213"/>
            </a:xfrm>
            <a:custGeom>
              <a:avLst/>
              <a:gdLst>
                <a:gd name="T0" fmla="*/ 72 w 100"/>
                <a:gd name="T1" fmla="*/ 100 h 100"/>
                <a:gd name="T2" fmla="*/ 26 w 100"/>
                <a:gd name="T3" fmla="*/ 100 h 100"/>
                <a:gd name="T4" fmla="*/ 0 w 100"/>
                <a:gd name="T5" fmla="*/ 0 h 100"/>
                <a:gd name="T6" fmla="*/ 17 w 100"/>
                <a:gd name="T7" fmla="*/ 0 h 100"/>
                <a:gd name="T8" fmla="*/ 42 w 100"/>
                <a:gd name="T9" fmla="*/ 82 h 100"/>
                <a:gd name="T10" fmla="*/ 58 w 100"/>
                <a:gd name="T11" fmla="*/ 82 h 100"/>
                <a:gd name="T12" fmla="*/ 82 w 100"/>
                <a:gd name="T13" fmla="*/ 0 h 100"/>
                <a:gd name="T14" fmla="*/ 100 w 100"/>
                <a:gd name="T15" fmla="*/ 0 h 100"/>
                <a:gd name="T16" fmla="*/ 72 w 100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72" y="100"/>
                  </a:moveTo>
                  <a:lnTo>
                    <a:pt x="26" y="10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2" y="82"/>
                  </a:lnTo>
                  <a:lnTo>
                    <a:pt x="58" y="82"/>
                  </a:lnTo>
                  <a:cubicBezTo>
                    <a:pt x="58" y="78"/>
                    <a:pt x="82" y="0"/>
                    <a:pt x="82" y="0"/>
                  </a:cubicBezTo>
                  <a:lnTo>
                    <a:pt x="100" y="0"/>
                  </a:lnTo>
                  <a:lnTo>
                    <a:pt x="72" y="1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49">
              <a:extLst>
                <a:ext uri="{FF2B5EF4-FFF2-40B4-BE49-F238E27FC236}">
                  <a16:creationId xmlns:a16="http://schemas.microsoft.com/office/drawing/2014/main" id="{3E93D020-CD54-99CF-7D14-AB24544F44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0226" y="4370388"/>
              <a:ext cx="49213" cy="49213"/>
            </a:xfrm>
            <a:custGeom>
              <a:avLst/>
              <a:gdLst>
                <a:gd name="T0" fmla="*/ 0 w 100"/>
                <a:gd name="T1" fmla="*/ 100 h 101"/>
                <a:gd name="T2" fmla="*/ 0 w 100"/>
                <a:gd name="T3" fmla="*/ 0 h 101"/>
                <a:gd name="T4" fmla="*/ 100 w 100"/>
                <a:gd name="T5" fmla="*/ 0 h 101"/>
                <a:gd name="T6" fmla="*/ 100 w 100"/>
                <a:gd name="T7" fmla="*/ 58 h 101"/>
                <a:gd name="T8" fmla="*/ 17 w 100"/>
                <a:gd name="T9" fmla="*/ 58 h 101"/>
                <a:gd name="T10" fmla="*/ 17 w 100"/>
                <a:gd name="T11" fmla="*/ 83 h 101"/>
                <a:gd name="T12" fmla="*/ 81 w 100"/>
                <a:gd name="T13" fmla="*/ 83 h 101"/>
                <a:gd name="T14" fmla="*/ 81 w 100"/>
                <a:gd name="T15" fmla="*/ 101 h 101"/>
                <a:gd name="T16" fmla="*/ 0 w 100"/>
                <a:gd name="T17" fmla="*/ 101 h 101"/>
                <a:gd name="T18" fmla="*/ 0 w 100"/>
                <a:gd name="T19" fmla="*/ 100 h 101"/>
                <a:gd name="T20" fmla="*/ 17 w 100"/>
                <a:gd name="T21" fmla="*/ 41 h 101"/>
                <a:gd name="T22" fmla="*/ 81 w 100"/>
                <a:gd name="T23" fmla="*/ 41 h 101"/>
                <a:gd name="T24" fmla="*/ 81 w 100"/>
                <a:gd name="T25" fmla="*/ 16 h 101"/>
                <a:gd name="T26" fmla="*/ 17 w 100"/>
                <a:gd name="T27" fmla="*/ 16 h 101"/>
                <a:gd name="T28" fmla="*/ 17 w 100"/>
                <a:gd name="T2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01">
                  <a:moveTo>
                    <a:pt x="0" y="10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58"/>
                  </a:lnTo>
                  <a:lnTo>
                    <a:pt x="17" y="58"/>
                  </a:lnTo>
                  <a:lnTo>
                    <a:pt x="17" y="83"/>
                  </a:lnTo>
                  <a:lnTo>
                    <a:pt x="81" y="83"/>
                  </a:lnTo>
                  <a:lnTo>
                    <a:pt x="81" y="101"/>
                  </a:lnTo>
                  <a:lnTo>
                    <a:pt x="0" y="101"/>
                  </a:lnTo>
                  <a:lnTo>
                    <a:pt x="0" y="100"/>
                  </a:lnTo>
                  <a:close/>
                  <a:moveTo>
                    <a:pt x="17" y="41"/>
                  </a:moveTo>
                  <a:lnTo>
                    <a:pt x="81" y="41"/>
                  </a:lnTo>
                  <a:lnTo>
                    <a:pt x="81" y="16"/>
                  </a:lnTo>
                  <a:lnTo>
                    <a:pt x="17" y="16"/>
                  </a:lnTo>
                  <a:lnTo>
                    <a:pt x="17" y="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50">
              <a:extLst>
                <a:ext uri="{FF2B5EF4-FFF2-40B4-BE49-F238E27FC236}">
                  <a16:creationId xmlns:a16="http://schemas.microsoft.com/office/drawing/2014/main" id="{BD2B1672-7A5F-EBF3-2B18-2F51BAE5B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188" y="4370388"/>
              <a:ext cx="30163" cy="49213"/>
            </a:xfrm>
            <a:custGeom>
              <a:avLst/>
              <a:gdLst>
                <a:gd name="T0" fmla="*/ 0 w 62"/>
                <a:gd name="T1" fmla="*/ 100 h 100"/>
                <a:gd name="T2" fmla="*/ 0 w 62"/>
                <a:gd name="T3" fmla="*/ 0 h 100"/>
                <a:gd name="T4" fmla="*/ 62 w 62"/>
                <a:gd name="T5" fmla="*/ 0 h 100"/>
                <a:gd name="T6" fmla="*/ 62 w 62"/>
                <a:gd name="T7" fmla="*/ 16 h 100"/>
                <a:gd name="T8" fmla="*/ 17 w 62"/>
                <a:gd name="T9" fmla="*/ 16 h 100"/>
                <a:gd name="T10" fmla="*/ 17 w 62"/>
                <a:gd name="T11" fmla="*/ 100 h 100"/>
                <a:gd name="T12" fmla="*/ 0 w 62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0">
                  <a:moveTo>
                    <a:pt x="0" y="10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6"/>
                  </a:ln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51">
              <a:extLst>
                <a:ext uri="{FF2B5EF4-FFF2-40B4-BE49-F238E27FC236}">
                  <a16:creationId xmlns:a16="http://schemas.microsoft.com/office/drawing/2014/main" id="{84B8804E-2208-AC42-8246-C1F9C50C0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4370388"/>
              <a:ext cx="49213" cy="49213"/>
            </a:xfrm>
            <a:custGeom>
              <a:avLst/>
              <a:gdLst>
                <a:gd name="T0" fmla="*/ 83 w 100"/>
                <a:gd name="T1" fmla="*/ 58 h 100"/>
                <a:gd name="T2" fmla="*/ 41 w 100"/>
                <a:gd name="T3" fmla="*/ 58 h 100"/>
                <a:gd name="T4" fmla="*/ 0 w 100"/>
                <a:gd name="T5" fmla="*/ 58 h 100"/>
                <a:gd name="T6" fmla="*/ 0 w 100"/>
                <a:gd name="T7" fmla="*/ 0 h 100"/>
                <a:gd name="T8" fmla="*/ 84 w 100"/>
                <a:gd name="T9" fmla="*/ 0 h 100"/>
                <a:gd name="T10" fmla="*/ 84 w 100"/>
                <a:gd name="T11" fmla="*/ 16 h 100"/>
                <a:gd name="T12" fmla="*/ 19 w 100"/>
                <a:gd name="T13" fmla="*/ 16 h 100"/>
                <a:gd name="T14" fmla="*/ 19 w 100"/>
                <a:gd name="T15" fmla="*/ 41 h 100"/>
                <a:gd name="T16" fmla="*/ 100 w 100"/>
                <a:gd name="T17" fmla="*/ 41 h 100"/>
                <a:gd name="T18" fmla="*/ 100 w 100"/>
                <a:gd name="T19" fmla="*/ 100 h 100"/>
                <a:gd name="T20" fmla="*/ 0 w 100"/>
                <a:gd name="T21" fmla="*/ 100 h 100"/>
                <a:gd name="T22" fmla="*/ 0 w 100"/>
                <a:gd name="T23" fmla="*/ 82 h 100"/>
                <a:gd name="T24" fmla="*/ 83 w 100"/>
                <a:gd name="T25" fmla="*/ 82 h 100"/>
                <a:gd name="T26" fmla="*/ 83 w 100"/>
                <a:gd name="T2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0">
                  <a:moveTo>
                    <a:pt x="83" y="58"/>
                  </a:moveTo>
                  <a:lnTo>
                    <a:pt x="41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6"/>
                  </a:lnTo>
                  <a:lnTo>
                    <a:pt x="19" y="16"/>
                  </a:lnTo>
                  <a:lnTo>
                    <a:pt x="19" y="41"/>
                  </a:lnTo>
                  <a:lnTo>
                    <a:pt x="100" y="41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82"/>
                  </a:lnTo>
                  <a:lnTo>
                    <a:pt x="83" y="82"/>
                  </a:lnTo>
                  <a:lnTo>
                    <a:pt x="83" y="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2">
              <a:extLst>
                <a:ext uri="{FF2B5EF4-FFF2-40B4-BE49-F238E27FC236}">
                  <a16:creationId xmlns:a16="http://schemas.microsoft.com/office/drawing/2014/main" id="{CCDE0A6E-E1BB-5A9D-9979-2B8854367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8826" y="4356100"/>
              <a:ext cx="9525" cy="63500"/>
            </a:xfrm>
            <a:custGeom>
              <a:avLst/>
              <a:gdLst>
                <a:gd name="T0" fmla="*/ 18 w 18"/>
                <a:gd name="T1" fmla="*/ 14 h 129"/>
                <a:gd name="T2" fmla="*/ 0 w 18"/>
                <a:gd name="T3" fmla="*/ 14 h 129"/>
                <a:gd name="T4" fmla="*/ 0 w 18"/>
                <a:gd name="T5" fmla="*/ 0 h 129"/>
                <a:gd name="T6" fmla="*/ 18 w 18"/>
                <a:gd name="T7" fmla="*/ 0 h 129"/>
                <a:gd name="T8" fmla="*/ 18 w 18"/>
                <a:gd name="T9" fmla="*/ 14 h 129"/>
                <a:gd name="T10" fmla="*/ 18 w 18"/>
                <a:gd name="T11" fmla="*/ 129 h 129"/>
                <a:gd name="T12" fmla="*/ 0 w 18"/>
                <a:gd name="T13" fmla="*/ 129 h 129"/>
                <a:gd name="T14" fmla="*/ 0 w 18"/>
                <a:gd name="T15" fmla="*/ 29 h 129"/>
                <a:gd name="T16" fmla="*/ 18 w 18"/>
                <a:gd name="T17" fmla="*/ 29 h 129"/>
                <a:gd name="T18" fmla="*/ 18 w 18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18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8" y="29"/>
                  </a:lnTo>
                  <a:lnTo>
                    <a:pt x="18" y="12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53">
              <a:extLst>
                <a:ext uri="{FF2B5EF4-FFF2-40B4-BE49-F238E27FC236}">
                  <a16:creationId xmlns:a16="http://schemas.microsoft.com/office/drawing/2014/main" id="{4E8E6BC4-B467-E725-5AEA-381C51F55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6451" y="4356100"/>
              <a:ext cx="31750" cy="63500"/>
            </a:xfrm>
            <a:custGeom>
              <a:avLst/>
              <a:gdLst>
                <a:gd name="T0" fmla="*/ 65 w 65"/>
                <a:gd name="T1" fmla="*/ 111 h 129"/>
                <a:gd name="T2" fmla="*/ 65 w 65"/>
                <a:gd name="T3" fmla="*/ 129 h 129"/>
                <a:gd name="T4" fmla="*/ 0 w 65"/>
                <a:gd name="T5" fmla="*/ 129 h 129"/>
                <a:gd name="T6" fmla="*/ 0 w 65"/>
                <a:gd name="T7" fmla="*/ 64 h 129"/>
                <a:gd name="T8" fmla="*/ 0 w 65"/>
                <a:gd name="T9" fmla="*/ 0 h 129"/>
                <a:gd name="T10" fmla="*/ 18 w 65"/>
                <a:gd name="T11" fmla="*/ 0 h 129"/>
                <a:gd name="T12" fmla="*/ 18 w 65"/>
                <a:gd name="T13" fmla="*/ 29 h 129"/>
                <a:gd name="T14" fmla="*/ 52 w 65"/>
                <a:gd name="T15" fmla="*/ 29 h 129"/>
                <a:gd name="T16" fmla="*/ 52 w 65"/>
                <a:gd name="T17" fmla="*/ 45 h 129"/>
                <a:gd name="T18" fmla="*/ 18 w 65"/>
                <a:gd name="T19" fmla="*/ 45 h 129"/>
                <a:gd name="T20" fmla="*/ 18 w 65"/>
                <a:gd name="T21" fmla="*/ 111 h 129"/>
                <a:gd name="T22" fmla="*/ 65 w 65"/>
                <a:gd name="T23" fmla="*/ 1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29">
                  <a:moveTo>
                    <a:pt x="65" y="111"/>
                  </a:moveTo>
                  <a:lnTo>
                    <a:pt x="65" y="129"/>
                  </a:lnTo>
                  <a:lnTo>
                    <a:pt x="0" y="129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52" y="29"/>
                  </a:lnTo>
                  <a:lnTo>
                    <a:pt x="52" y="45"/>
                  </a:lnTo>
                  <a:lnTo>
                    <a:pt x="18" y="45"/>
                  </a:lnTo>
                  <a:lnTo>
                    <a:pt x="18" y="111"/>
                  </a:lnTo>
                  <a:lnTo>
                    <a:pt x="65" y="1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54">
              <a:extLst>
                <a:ext uri="{FF2B5EF4-FFF2-40B4-BE49-F238E27FC236}">
                  <a16:creationId xmlns:a16="http://schemas.microsoft.com/office/drawing/2014/main" id="{E43A1F04-DDB7-BD46-7B20-4E057AFBB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4713" y="4354513"/>
              <a:ext cx="49213" cy="63500"/>
            </a:xfrm>
            <a:custGeom>
              <a:avLst/>
              <a:gdLst>
                <a:gd name="T0" fmla="*/ 100 w 100"/>
                <a:gd name="T1" fmla="*/ 87 h 128"/>
                <a:gd name="T2" fmla="*/ 100 w 100"/>
                <a:gd name="T3" fmla="*/ 28 h 128"/>
                <a:gd name="T4" fmla="*/ 56 w 100"/>
                <a:gd name="T5" fmla="*/ 28 h 128"/>
                <a:gd name="T6" fmla="*/ 76 w 100"/>
                <a:gd name="T7" fmla="*/ 0 h 128"/>
                <a:gd name="T8" fmla="*/ 58 w 100"/>
                <a:gd name="T9" fmla="*/ 0 h 128"/>
                <a:gd name="T10" fmla="*/ 36 w 100"/>
                <a:gd name="T11" fmla="*/ 28 h 128"/>
                <a:gd name="T12" fmla="*/ 0 w 100"/>
                <a:gd name="T13" fmla="*/ 28 h 128"/>
                <a:gd name="T14" fmla="*/ 0 w 100"/>
                <a:gd name="T15" fmla="*/ 128 h 128"/>
                <a:gd name="T16" fmla="*/ 82 w 100"/>
                <a:gd name="T17" fmla="*/ 128 h 128"/>
                <a:gd name="T18" fmla="*/ 82 w 100"/>
                <a:gd name="T19" fmla="*/ 111 h 128"/>
                <a:gd name="T20" fmla="*/ 18 w 100"/>
                <a:gd name="T21" fmla="*/ 111 h 128"/>
                <a:gd name="T22" fmla="*/ 18 w 100"/>
                <a:gd name="T23" fmla="*/ 86 h 128"/>
                <a:gd name="T24" fmla="*/ 100 w 100"/>
                <a:gd name="T25" fmla="*/ 86 h 128"/>
                <a:gd name="T26" fmla="*/ 100 w 100"/>
                <a:gd name="T27" fmla="*/ 87 h 128"/>
                <a:gd name="T28" fmla="*/ 18 w 100"/>
                <a:gd name="T29" fmla="*/ 46 h 128"/>
                <a:gd name="T30" fmla="*/ 82 w 100"/>
                <a:gd name="T31" fmla="*/ 46 h 128"/>
                <a:gd name="T32" fmla="*/ 82 w 100"/>
                <a:gd name="T33" fmla="*/ 71 h 128"/>
                <a:gd name="T34" fmla="*/ 18 w 100"/>
                <a:gd name="T35" fmla="*/ 71 h 128"/>
                <a:gd name="T36" fmla="*/ 18 w 100"/>
                <a:gd name="T37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8">
                  <a:moveTo>
                    <a:pt x="100" y="87"/>
                  </a:moveTo>
                  <a:lnTo>
                    <a:pt x="100" y="28"/>
                  </a:lnTo>
                  <a:lnTo>
                    <a:pt x="56" y="28"/>
                  </a:lnTo>
                  <a:lnTo>
                    <a:pt x="76" y="0"/>
                  </a:lnTo>
                  <a:lnTo>
                    <a:pt x="58" y="0"/>
                  </a:lnTo>
                  <a:cubicBezTo>
                    <a:pt x="58" y="0"/>
                    <a:pt x="42" y="20"/>
                    <a:pt x="36" y="28"/>
                  </a:cubicBezTo>
                  <a:lnTo>
                    <a:pt x="0" y="28"/>
                  </a:lnTo>
                  <a:lnTo>
                    <a:pt x="0" y="128"/>
                  </a:lnTo>
                  <a:lnTo>
                    <a:pt x="82" y="128"/>
                  </a:lnTo>
                  <a:lnTo>
                    <a:pt x="82" y="111"/>
                  </a:lnTo>
                  <a:lnTo>
                    <a:pt x="18" y="111"/>
                  </a:lnTo>
                  <a:lnTo>
                    <a:pt x="18" y="86"/>
                  </a:lnTo>
                  <a:lnTo>
                    <a:pt x="100" y="86"/>
                  </a:lnTo>
                  <a:lnTo>
                    <a:pt x="100" y="87"/>
                  </a:lnTo>
                  <a:close/>
                  <a:moveTo>
                    <a:pt x="18" y="46"/>
                  </a:moveTo>
                  <a:lnTo>
                    <a:pt x="82" y="46"/>
                  </a:lnTo>
                  <a:lnTo>
                    <a:pt x="82" y="71"/>
                  </a:lnTo>
                  <a:lnTo>
                    <a:pt x="18" y="71"/>
                  </a:lnTo>
                  <a:lnTo>
                    <a:pt x="18" y="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7">
              <a:extLst>
                <a:ext uri="{FF2B5EF4-FFF2-40B4-BE49-F238E27FC236}">
                  <a16:creationId xmlns:a16="http://schemas.microsoft.com/office/drawing/2014/main" id="{99371325-7A10-30D1-10A9-6797E773B9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576" y="4308475"/>
              <a:ext cx="385763" cy="311150"/>
            </a:xfrm>
            <a:custGeom>
              <a:avLst/>
              <a:gdLst>
                <a:gd name="T0" fmla="*/ 462 w 790"/>
                <a:gd name="T1" fmla="*/ 408 h 638"/>
                <a:gd name="T2" fmla="*/ 607 w 790"/>
                <a:gd name="T3" fmla="*/ 325 h 638"/>
                <a:gd name="T4" fmla="*/ 607 w 790"/>
                <a:gd name="T5" fmla="*/ 373 h 638"/>
                <a:gd name="T6" fmla="*/ 518 w 790"/>
                <a:gd name="T7" fmla="*/ 478 h 638"/>
                <a:gd name="T8" fmla="*/ 462 w 790"/>
                <a:gd name="T9" fmla="*/ 408 h 638"/>
                <a:gd name="T10" fmla="*/ 707 w 790"/>
                <a:gd name="T11" fmla="*/ 490 h 638"/>
                <a:gd name="T12" fmla="*/ 726 w 790"/>
                <a:gd name="T13" fmla="*/ 489 h 638"/>
                <a:gd name="T14" fmla="*/ 790 w 790"/>
                <a:gd name="T15" fmla="*/ 284 h 638"/>
                <a:gd name="T16" fmla="*/ 518 w 790"/>
                <a:gd name="T17" fmla="*/ 0 h 638"/>
                <a:gd name="T18" fmla="*/ 407 w 790"/>
                <a:gd name="T19" fmla="*/ 18 h 638"/>
                <a:gd name="T20" fmla="*/ 407 w 790"/>
                <a:gd name="T21" fmla="*/ 117 h 638"/>
                <a:gd name="T22" fmla="*/ 388 w 790"/>
                <a:gd name="T23" fmla="*/ 117 h 638"/>
                <a:gd name="T24" fmla="*/ 388 w 790"/>
                <a:gd name="T25" fmla="*/ 135 h 638"/>
                <a:gd name="T26" fmla="*/ 313 w 790"/>
                <a:gd name="T27" fmla="*/ 135 h 638"/>
                <a:gd name="T28" fmla="*/ 313 w 790"/>
                <a:gd name="T29" fmla="*/ 135 h 638"/>
                <a:gd name="T30" fmla="*/ 313 w 790"/>
                <a:gd name="T31" fmla="*/ 54 h 638"/>
                <a:gd name="T32" fmla="*/ 125 w 790"/>
                <a:gd name="T33" fmla="*/ 188 h 638"/>
                <a:gd name="T34" fmla="*/ 178 w 790"/>
                <a:gd name="T35" fmla="*/ 188 h 638"/>
                <a:gd name="T36" fmla="*/ 178 w 790"/>
                <a:gd name="T37" fmla="*/ 338 h 638"/>
                <a:gd name="T38" fmla="*/ 253 w 790"/>
                <a:gd name="T39" fmla="*/ 338 h 638"/>
                <a:gd name="T40" fmla="*/ 253 w 790"/>
                <a:gd name="T41" fmla="*/ 188 h 638"/>
                <a:gd name="T42" fmla="*/ 328 w 790"/>
                <a:gd name="T43" fmla="*/ 188 h 638"/>
                <a:gd name="T44" fmla="*/ 328 w 790"/>
                <a:gd name="T45" fmla="*/ 413 h 638"/>
                <a:gd name="T46" fmla="*/ 103 w 790"/>
                <a:gd name="T47" fmla="*/ 413 h 638"/>
                <a:gd name="T48" fmla="*/ 103 w 790"/>
                <a:gd name="T49" fmla="*/ 207 h 638"/>
                <a:gd name="T50" fmla="*/ 0 w 790"/>
                <a:gd name="T51" fmla="*/ 398 h 638"/>
                <a:gd name="T52" fmla="*/ 400 w 790"/>
                <a:gd name="T53" fmla="*/ 638 h 638"/>
                <a:gd name="T54" fmla="*/ 697 w 790"/>
                <a:gd name="T55" fmla="*/ 524 h 638"/>
                <a:gd name="T56" fmla="*/ 711 w 790"/>
                <a:gd name="T57" fmla="*/ 509 h 638"/>
                <a:gd name="T58" fmla="*/ 670 w 790"/>
                <a:gd name="T59" fmla="*/ 512 h 638"/>
                <a:gd name="T60" fmla="*/ 607 w 790"/>
                <a:gd name="T61" fmla="*/ 453 h 638"/>
                <a:gd name="T62" fmla="*/ 606 w 790"/>
                <a:gd name="T63" fmla="*/ 453 h 638"/>
                <a:gd name="T64" fmla="*/ 488 w 790"/>
                <a:gd name="T65" fmla="*/ 512 h 638"/>
                <a:gd name="T66" fmla="*/ 388 w 790"/>
                <a:gd name="T67" fmla="*/ 422 h 638"/>
                <a:gd name="T68" fmla="*/ 607 w 790"/>
                <a:gd name="T69" fmla="*/ 300 h 638"/>
                <a:gd name="T70" fmla="*/ 607 w 790"/>
                <a:gd name="T71" fmla="*/ 270 h 638"/>
                <a:gd name="T72" fmla="*/ 537 w 790"/>
                <a:gd name="T73" fmla="*/ 155 h 638"/>
                <a:gd name="T74" fmla="*/ 480 w 790"/>
                <a:gd name="T75" fmla="*/ 202 h 638"/>
                <a:gd name="T76" fmla="*/ 441 w 790"/>
                <a:gd name="T77" fmla="*/ 243 h 638"/>
                <a:gd name="T78" fmla="*/ 401 w 790"/>
                <a:gd name="T79" fmla="*/ 207 h 638"/>
                <a:gd name="T80" fmla="*/ 538 w 790"/>
                <a:gd name="T81" fmla="*/ 128 h 638"/>
                <a:gd name="T82" fmla="*/ 672 w 790"/>
                <a:gd name="T83" fmla="*/ 255 h 638"/>
                <a:gd name="T84" fmla="*/ 672 w 790"/>
                <a:gd name="T85" fmla="*/ 454 h 638"/>
                <a:gd name="T86" fmla="*/ 707 w 790"/>
                <a:gd name="T87" fmla="*/ 49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8">
                  <a:moveTo>
                    <a:pt x="462" y="408"/>
                  </a:moveTo>
                  <a:cubicBezTo>
                    <a:pt x="462" y="333"/>
                    <a:pt x="568" y="327"/>
                    <a:pt x="607" y="325"/>
                  </a:cubicBezTo>
                  <a:lnTo>
                    <a:pt x="607" y="373"/>
                  </a:lnTo>
                  <a:cubicBezTo>
                    <a:pt x="607" y="428"/>
                    <a:pt x="572" y="478"/>
                    <a:pt x="518" y="478"/>
                  </a:cubicBezTo>
                  <a:cubicBezTo>
                    <a:pt x="490" y="478"/>
                    <a:pt x="462" y="449"/>
                    <a:pt x="462" y="408"/>
                  </a:cubicBezTo>
                  <a:close/>
                  <a:moveTo>
                    <a:pt x="707" y="490"/>
                  </a:moveTo>
                  <a:cubicBezTo>
                    <a:pt x="710" y="490"/>
                    <a:pt x="712" y="490"/>
                    <a:pt x="726" y="489"/>
                  </a:cubicBezTo>
                  <a:cubicBezTo>
                    <a:pt x="770" y="427"/>
                    <a:pt x="790" y="352"/>
                    <a:pt x="790" y="284"/>
                  </a:cubicBezTo>
                  <a:cubicBezTo>
                    <a:pt x="790" y="129"/>
                    <a:pt x="683" y="0"/>
                    <a:pt x="518" y="0"/>
                  </a:cubicBezTo>
                  <a:cubicBezTo>
                    <a:pt x="483" y="0"/>
                    <a:pt x="446" y="7"/>
                    <a:pt x="407" y="18"/>
                  </a:cubicBezTo>
                  <a:lnTo>
                    <a:pt x="407" y="117"/>
                  </a:lnTo>
                  <a:lnTo>
                    <a:pt x="388" y="117"/>
                  </a:lnTo>
                  <a:lnTo>
                    <a:pt x="388" y="135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54"/>
                  </a:lnTo>
                  <a:cubicBezTo>
                    <a:pt x="252" y="85"/>
                    <a:pt x="188" y="129"/>
                    <a:pt x="125" y="188"/>
                  </a:cubicBezTo>
                  <a:lnTo>
                    <a:pt x="178" y="188"/>
                  </a:lnTo>
                  <a:lnTo>
                    <a:pt x="178" y="338"/>
                  </a:lnTo>
                  <a:lnTo>
                    <a:pt x="253" y="338"/>
                  </a:lnTo>
                  <a:lnTo>
                    <a:pt x="253" y="188"/>
                  </a:lnTo>
                  <a:lnTo>
                    <a:pt x="328" y="188"/>
                  </a:lnTo>
                  <a:lnTo>
                    <a:pt x="328" y="413"/>
                  </a:lnTo>
                  <a:lnTo>
                    <a:pt x="103" y="413"/>
                  </a:lnTo>
                  <a:lnTo>
                    <a:pt x="103" y="207"/>
                  </a:lnTo>
                  <a:cubicBezTo>
                    <a:pt x="28" y="280"/>
                    <a:pt x="0" y="344"/>
                    <a:pt x="0" y="398"/>
                  </a:cubicBezTo>
                  <a:cubicBezTo>
                    <a:pt x="0" y="512"/>
                    <a:pt x="151" y="638"/>
                    <a:pt x="400" y="638"/>
                  </a:cubicBezTo>
                  <a:cubicBezTo>
                    <a:pt x="538" y="638"/>
                    <a:pt x="635" y="590"/>
                    <a:pt x="697" y="524"/>
                  </a:cubicBezTo>
                  <a:lnTo>
                    <a:pt x="711" y="509"/>
                  </a:lnTo>
                  <a:cubicBezTo>
                    <a:pt x="688" y="512"/>
                    <a:pt x="680" y="512"/>
                    <a:pt x="670" y="512"/>
                  </a:cubicBezTo>
                  <a:cubicBezTo>
                    <a:pt x="622" y="512"/>
                    <a:pt x="607" y="488"/>
                    <a:pt x="607" y="453"/>
                  </a:cubicBezTo>
                  <a:lnTo>
                    <a:pt x="606" y="453"/>
                  </a:lnTo>
                  <a:cubicBezTo>
                    <a:pt x="580" y="489"/>
                    <a:pt x="545" y="512"/>
                    <a:pt x="488" y="512"/>
                  </a:cubicBezTo>
                  <a:cubicBezTo>
                    <a:pt x="431" y="512"/>
                    <a:pt x="388" y="473"/>
                    <a:pt x="388" y="422"/>
                  </a:cubicBezTo>
                  <a:cubicBezTo>
                    <a:pt x="388" y="305"/>
                    <a:pt x="545" y="305"/>
                    <a:pt x="607" y="300"/>
                  </a:cubicBezTo>
                  <a:lnTo>
                    <a:pt x="607" y="270"/>
                  </a:lnTo>
                  <a:cubicBezTo>
                    <a:pt x="607" y="214"/>
                    <a:pt x="606" y="155"/>
                    <a:pt x="537" y="155"/>
                  </a:cubicBezTo>
                  <a:cubicBezTo>
                    <a:pt x="486" y="155"/>
                    <a:pt x="480" y="177"/>
                    <a:pt x="480" y="202"/>
                  </a:cubicBezTo>
                  <a:cubicBezTo>
                    <a:pt x="480" y="234"/>
                    <a:pt x="455" y="243"/>
                    <a:pt x="441" y="243"/>
                  </a:cubicBezTo>
                  <a:cubicBezTo>
                    <a:pt x="418" y="243"/>
                    <a:pt x="401" y="228"/>
                    <a:pt x="401" y="207"/>
                  </a:cubicBezTo>
                  <a:cubicBezTo>
                    <a:pt x="401" y="154"/>
                    <a:pt x="481" y="128"/>
                    <a:pt x="538" y="128"/>
                  </a:cubicBezTo>
                  <a:cubicBezTo>
                    <a:pt x="652" y="128"/>
                    <a:pt x="672" y="180"/>
                    <a:pt x="672" y="255"/>
                  </a:cubicBezTo>
                  <a:lnTo>
                    <a:pt x="672" y="454"/>
                  </a:lnTo>
                  <a:cubicBezTo>
                    <a:pt x="672" y="480"/>
                    <a:pt x="681" y="490"/>
                    <a:pt x="707" y="4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158">
              <a:extLst>
                <a:ext uri="{FF2B5EF4-FFF2-40B4-BE49-F238E27FC236}">
                  <a16:creationId xmlns:a16="http://schemas.microsoft.com/office/drawing/2014/main" id="{962520DB-D84A-F7C4-34F8-A768DBC33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1" y="4273550"/>
              <a:ext cx="36513" cy="920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BBBEF"/>
                </a:solidFill>
              </a:endParaRPr>
            </a:p>
          </p:txBody>
        </p:sp>
      </p:grpSp>
      <p:sp>
        <p:nvSpPr>
          <p:cNvPr id="30" name="Title 29">
            <a:extLst>
              <a:ext uri="{FF2B5EF4-FFF2-40B4-BE49-F238E27FC236}">
                <a16:creationId xmlns:a16="http://schemas.microsoft.com/office/drawing/2014/main" id="{C8643A4F-164A-AABC-3034-BA76546E1E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984" y="2295591"/>
            <a:ext cx="6470435" cy="2991588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7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noProof="0"/>
              <a:t>Titre de </a:t>
            </a:r>
            <a:br>
              <a:rPr lang="fr-FR" noProof="0"/>
            </a:br>
            <a:r>
              <a:rPr lang="fr-FR" noProof="0"/>
              <a:t>la slide intercalaire</a:t>
            </a:r>
          </a:p>
        </p:txBody>
      </p:sp>
      <p:grpSp>
        <p:nvGrpSpPr>
          <p:cNvPr id="26" name="Group 3">
            <a:extLst>
              <a:ext uri="{FF2B5EF4-FFF2-40B4-BE49-F238E27FC236}">
                <a16:creationId xmlns:a16="http://schemas.microsoft.com/office/drawing/2014/main" id="{12D7C907-41C7-B11D-E50E-9045EFEC5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529564" flipH="1">
            <a:off x="4837313" y="1716914"/>
            <a:ext cx="626789" cy="569073"/>
            <a:chOff x="6572805" y="2461391"/>
            <a:chExt cx="594885" cy="488200"/>
          </a:xfrm>
          <a:solidFill>
            <a:schemeClr val="bg1"/>
          </a:solidFill>
        </p:grpSpPr>
        <p:pic>
          <p:nvPicPr>
            <p:cNvPr id="27" name="Graphic 4">
              <a:extLst>
                <a:ext uri="{FF2B5EF4-FFF2-40B4-BE49-F238E27FC236}">
                  <a16:creationId xmlns:a16="http://schemas.microsoft.com/office/drawing/2014/main" id="{8730D42B-2ECD-A31E-CBE6-7575590EC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6972428" y="2754328"/>
              <a:ext cx="152400" cy="238125"/>
            </a:xfrm>
            <a:prstGeom prst="rect">
              <a:avLst/>
            </a:prstGeom>
          </p:spPr>
        </p:pic>
        <p:pic>
          <p:nvPicPr>
            <p:cNvPr id="28" name="Graphic 7">
              <a:extLst>
                <a:ext uri="{FF2B5EF4-FFF2-40B4-BE49-F238E27FC236}">
                  <a16:creationId xmlns:a16="http://schemas.microsoft.com/office/drawing/2014/main" id="{60D79C61-D704-15A8-767A-9D58BAF41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3104491">
              <a:off x="6572805" y="2461391"/>
              <a:ext cx="152400" cy="238125"/>
            </a:xfrm>
            <a:prstGeom prst="rect">
              <a:avLst/>
            </a:prstGeom>
          </p:spPr>
        </p:pic>
        <p:pic>
          <p:nvPicPr>
            <p:cNvPr id="29" name="Graphic 8">
              <a:extLst>
                <a:ext uri="{FF2B5EF4-FFF2-40B4-BE49-F238E27FC236}">
                  <a16:creationId xmlns:a16="http://schemas.microsoft.com/office/drawing/2014/main" id="{06DE511B-DF2A-4759-94BE-BC040B431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546752">
              <a:off x="6756473" y="2630671"/>
              <a:ext cx="257175" cy="66675"/>
            </a:xfrm>
            <a:prstGeom prst="rect">
              <a:avLst/>
            </a:prstGeom>
          </p:spPr>
        </p:pic>
      </p:grp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313F961A-479B-D6A7-1AE0-684A1EBEA43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Verdana Pro" panose="020B0604030504040204" pitchFamily="34" charset="0"/>
              <a:ea typeface="Verdana Pro" panose="020B0604030504040204" pitchFamily="34" charset="0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33E2412-3B34-D1A7-06AC-4CA24FB52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  <a:endParaRPr lang="fr-FR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EC35E-F490-2814-9B96-27F7E886F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34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leu foncé V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1087084-BBCB-892A-592D-9C10525A6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43404" y="742583"/>
            <a:ext cx="5789945" cy="476438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3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Semibold" panose="020B0704030504040204" pitchFamily="34" charset="0"/>
              </a:defRPr>
            </a:lvl1pPr>
            <a:lvl2pPr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en-US"/>
              <a:t>00</a:t>
            </a:r>
            <a:endParaRPr lang="en-US" dirty="0"/>
          </a:p>
        </p:txBody>
      </p:sp>
      <p:grpSp>
        <p:nvGrpSpPr>
          <p:cNvPr id="5" name="Groupe 13">
            <a:extLst>
              <a:ext uri="{FF2B5EF4-FFF2-40B4-BE49-F238E27FC236}">
                <a16:creationId xmlns:a16="http://schemas.microsoft.com/office/drawing/2014/main" id="{262C9F66-D1AB-C3C3-21BF-8013793D9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02411" y="538066"/>
            <a:ext cx="2088365" cy="627950"/>
            <a:chOff x="8664576" y="4273550"/>
            <a:chExt cx="1150937" cy="346075"/>
          </a:xfrm>
          <a:solidFill>
            <a:schemeClr val="bg1"/>
          </a:solidFill>
        </p:grpSpPr>
        <p:sp>
          <p:nvSpPr>
            <p:cNvPr id="6" name="Freeform 139">
              <a:extLst>
                <a:ext uri="{FF2B5EF4-FFF2-40B4-BE49-F238E27FC236}">
                  <a16:creationId xmlns:a16="http://schemas.microsoft.com/office/drawing/2014/main" id="{C4ED568B-33F5-0E46-799A-4979F39A0C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5426" y="4457700"/>
              <a:ext cx="100013" cy="101600"/>
            </a:xfrm>
            <a:custGeom>
              <a:avLst/>
              <a:gdLst>
                <a:gd name="T0" fmla="*/ 206 w 206"/>
                <a:gd name="T1" fmla="*/ 200 h 207"/>
                <a:gd name="T2" fmla="*/ 159 w 206"/>
                <a:gd name="T3" fmla="*/ 207 h 207"/>
                <a:gd name="T4" fmla="*/ 122 w 206"/>
                <a:gd name="T5" fmla="*/ 178 h 207"/>
                <a:gd name="T6" fmla="*/ 60 w 206"/>
                <a:gd name="T7" fmla="*/ 207 h 207"/>
                <a:gd name="T8" fmla="*/ 0 w 206"/>
                <a:gd name="T9" fmla="*/ 158 h 207"/>
                <a:gd name="T10" fmla="*/ 121 w 206"/>
                <a:gd name="T11" fmla="*/ 93 h 207"/>
                <a:gd name="T12" fmla="*/ 121 w 206"/>
                <a:gd name="T13" fmla="*/ 72 h 207"/>
                <a:gd name="T14" fmla="*/ 90 w 206"/>
                <a:gd name="T15" fmla="*/ 16 h 207"/>
                <a:gd name="T16" fmla="*/ 35 w 206"/>
                <a:gd name="T17" fmla="*/ 67 h 207"/>
                <a:gd name="T18" fmla="*/ 9 w 206"/>
                <a:gd name="T19" fmla="*/ 45 h 207"/>
                <a:gd name="T20" fmla="*/ 92 w 206"/>
                <a:gd name="T21" fmla="*/ 0 h 207"/>
                <a:gd name="T22" fmla="*/ 167 w 206"/>
                <a:gd name="T23" fmla="*/ 71 h 207"/>
                <a:gd name="T24" fmla="*/ 167 w 206"/>
                <a:gd name="T25" fmla="*/ 157 h 207"/>
                <a:gd name="T26" fmla="*/ 187 w 206"/>
                <a:gd name="T27" fmla="*/ 193 h 207"/>
                <a:gd name="T28" fmla="*/ 205 w 206"/>
                <a:gd name="T29" fmla="*/ 190 h 207"/>
                <a:gd name="T30" fmla="*/ 205 w 206"/>
                <a:gd name="T31" fmla="*/ 200 h 207"/>
                <a:gd name="T32" fmla="*/ 206 w 206"/>
                <a:gd name="T33" fmla="*/ 200 h 207"/>
                <a:gd name="T34" fmla="*/ 122 w 206"/>
                <a:gd name="T35" fmla="*/ 108 h 207"/>
                <a:gd name="T36" fmla="*/ 50 w 206"/>
                <a:gd name="T37" fmla="*/ 152 h 207"/>
                <a:gd name="T38" fmla="*/ 79 w 206"/>
                <a:gd name="T39" fmla="*/ 183 h 207"/>
                <a:gd name="T40" fmla="*/ 122 w 206"/>
                <a:gd name="T41" fmla="*/ 135 h 207"/>
                <a:gd name="T42" fmla="*/ 122 w 206"/>
                <a:gd name="T43" fmla="*/ 10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207">
                  <a:moveTo>
                    <a:pt x="206" y="200"/>
                  </a:moveTo>
                  <a:cubicBezTo>
                    <a:pt x="191" y="205"/>
                    <a:pt x="177" y="207"/>
                    <a:pt x="159" y="207"/>
                  </a:cubicBezTo>
                  <a:cubicBezTo>
                    <a:pt x="131" y="207"/>
                    <a:pt x="126" y="192"/>
                    <a:pt x="122" y="178"/>
                  </a:cubicBezTo>
                  <a:cubicBezTo>
                    <a:pt x="114" y="188"/>
                    <a:pt x="94" y="207"/>
                    <a:pt x="60" y="207"/>
                  </a:cubicBezTo>
                  <a:cubicBezTo>
                    <a:pt x="29" y="207"/>
                    <a:pt x="0" y="186"/>
                    <a:pt x="0" y="158"/>
                  </a:cubicBezTo>
                  <a:cubicBezTo>
                    <a:pt x="0" y="98"/>
                    <a:pt x="94" y="95"/>
                    <a:pt x="121" y="93"/>
                  </a:cubicBezTo>
                  <a:lnTo>
                    <a:pt x="121" y="72"/>
                  </a:lnTo>
                  <a:cubicBezTo>
                    <a:pt x="121" y="48"/>
                    <a:pt x="121" y="16"/>
                    <a:pt x="90" y="16"/>
                  </a:cubicBezTo>
                  <a:cubicBezTo>
                    <a:pt x="45" y="16"/>
                    <a:pt x="76" y="67"/>
                    <a:pt x="35" y="67"/>
                  </a:cubicBezTo>
                  <a:cubicBezTo>
                    <a:pt x="22" y="67"/>
                    <a:pt x="9" y="60"/>
                    <a:pt x="9" y="45"/>
                  </a:cubicBezTo>
                  <a:cubicBezTo>
                    <a:pt x="9" y="13"/>
                    <a:pt x="55" y="0"/>
                    <a:pt x="92" y="0"/>
                  </a:cubicBezTo>
                  <a:cubicBezTo>
                    <a:pt x="150" y="0"/>
                    <a:pt x="167" y="21"/>
                    <a:pt x="167" y="71"/>
                  </a:cubicBezTo>
                  <a:lnTo>
                    <a:pt x="167" y="157"/>
                  </a:lnTo>
                  <a:cubicBezTo>
                    <a:pt x="167" y="183"/>
                    <a:pt x="172" y="193"/>
                    <a:pt x="187" y="193"/>
                  </a:cubicBezTo>
                  <a:cubicBezTo>
                    <a:pt x="194" y="193"/>
                    <a:pt x="199" y="191"/>
                    <a:pt x="205" y="190"/>
                  </a:cubicBezTo>
                  <a:lnTo>
                    <a:pt x="205" y="200"/>
                  </a:lnTo>
                  <a:lnTo>
                    <a:pt x="206" y="200"/>
                  </a:lnTo>
                  <a:close/>
                  <a:moveTo>
                    <a:pt x="122" y="108"/>
                  </a:moveTo>
                  <a:cubicBezTo>
                    <a:pt x="105" y="108"/>
                    <a:pt x="50" y="111"/>
                    <a:pt x="50" y="152"/>
                  </a:cubicBezTo>
                  <a:cubicBezTo>
                    <a:pt x="50" y="168"/>
                    <a:pt x="60" y="183"/>
                    <a:pt x="79" y="183"/>
                  </a:cubicBezTo>
                  <a:cubicBezTo>
                    <a:pt x="105" y="183"/>
                    <a:pt x="122" y="166"/>
                    <a:pt x="122" y="135"/>
                  </a:cubicBezTo>
                  <a:lnTo>
                    <a:pt x="122" y="1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140">
              <a:extLst>
                <a:ext uri="{FF2B5EF4-FFF2-40B4-BE49-F238E27FC236}">
                  <a16:creationId xmlns:a16="http://schemas.microsoft.com/office/drawing/2014/main" id="{DBDADF50-2CDD-7FCE-CAE8-F23EEDCC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1" y="4457700"/>
              <a:ext cx="119063" cy="100013"/>
            </a:xfrm>
            <a:custGeom>
              <a:avLst/>
              <a:gdLst>
                <a:gd name="T0" fmla="*/ 0 w 245"/>
                <a:gd name="T1" fmla="*/ 193 h 203"/>
                <a:gd name="T2" fmla="*/ 33 w 245"/>
                <a:gd name="T3" fmla="*/ 156 h 203"/>
                <a:gd name="T4" fmla="*/ 33 w 245"/>
                <a:gd name="T5" fmla="*/ 55 h 203"/>
                <a:gd name="T6" fmla="*/ 0 w 245"/>
                <a:gd name="T7" fmla="*/ 20 h 203"/>
                <a:gd name="T8" fmla="*/ 0 w 245"/>
                <a:gd name="T9" fmla="*/ 10 h 203"/>
                <a:gd name="T10" fmla="*/ 80 w 245"/>
                <a:gd name="T11" fmla="*/ 0 h 203"/>
                <a:gd name="T12" fmla="*/ 80 w 245"/>
                <a:gd name="T13" fmla="*/ 51 h 203"/>
                <a:gd name="T14" fmla="*/ 81 w 245"/>
                <a:gd name="T15" fmla="*/ 51 h 203"/>
                <a:gd name="T16" fmla="*/ 156 w 245"/>
                <a:gd name="T17" fmla="*/ 0 h 203"/>
                <a:gd name="T18" fmla="*/ 211 w 245"/>
                <a:gd name="T19" fmla="*/ 57 h 203"/>
                <a:gd name="T20" fmla="*/ 211 w 245"/>
                <a:gd name="T21" fmla="*/ 156 h 203"/>
                <a:gd name="T22" fmla="*/ 245 w 245"/>
                <a:gd name="T23" fmla="*/ 193 h 203"/>
                <a:gd name="T24" fmla="*/ 245 w 245"/>
                <a:gd name="T25" fmla="*/ 203 h 203"/>
                <a:gd name="T26" fmla="*/ 131 w 245"/>
                <a:gd name="T27" fmla="*/ 203 h 203"/>
                <a:gd name="T28" fmla="*/ 131 w 245"/>
                <a:gd name="T29" fmla="*/ 193 h 203"/>
                <a:gd name="T30" fmla="*/ 165 w 245"/>
                <a:gd name="T31" fmla="*/ 156 h 203"/>
                <a:gd name="T32" fmla="*/ 165 w 245"/>
                <a:gd name="T33" fmla="*/ 92 h 203"/>
                <a:gd name="T34" fmla="*/ 136 w 245"/>
                <a:gd name="T35" fmla="*/ 26 h 203"/>
                <a:gd name="T36" fmla="*/ 81 w 245"/>
                <a:gd name="T37" fmla="*/ 97 h 203"/>
                <a:gd name="T38" fmla="*/ 81 w 245"/>
                <a:gd name="T39" fmla="*/ 155 h 203"/>
                <a:gd name="T40" fmla="*/ 115 w 245"/>
                <a:gd name="T41" fmla="*/ 192 h 203"/>
                <a:gd name="T42" fmla="*/ 115 w 245"/>
                <a:gd name="T43" fmla="*/ 202 h 203"/>
                <a:gd name="T44" fmla="*/ 0 w 245"/>
                <a:gd name="T45" fmla="*/ 202 h 203"/>
                <a:gd name="T46" fmla="*/ 0 w 245"/>
                <a:gd name="T47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81" y="51"/>
                  </a:lnTo>
                  <a:cubicBezTo>
                    <a:pt x="91" y="33"/>
                    <a:pt x="112" y="0"/>
                    <a:pt x="156" y="0"/>
                  </a:cubicBezTo>
                  <a:cubicBezTo>
                    <a:pt x="202" y="0"/>
                    <a:pt x="211" y="25"/>
                    <a:pt x="211" y="57"/>
                  </a:cubicBezTo>
                  <a:lnTo>
                    <a:pt x="211" y="156"/>
                  </a:lnTo>
                  <a:cubicBezTo>
                    <a:pt x="211" y="186"/>
                    <a:pt x="218" y="193"/>
                    <a:pt x="245" y="193"/>
                  </a:cubicBezTo>
                  <a:lnTo>
                    <a:pt x="245" y="203"/>
                  </a:lnTo>
                  <a:lnTo>
                    <a:pt x="131" y="203"/>
                  </a:lnTo>
                  <a:lnTo>
                    <a:pt x="131" y="193"/>
                  </a:lnTo>
                  <a:cubicBezTo>
                    <a:pt x="157" y="193"/>
                    <a:pt x="165" y="186"/>
                    <a:pt x="165" y="156"/>
                  </a:cubicBezTo>
                  <a:lnTo>
                    <a:pt x="165" y="92"/>
                  </a:lnTo>
                  <a:cubicBezTo>
                    <a:pt x="165" y="40"/>
                    <a:pt x="158" y="26"/>
                    <a:pt x="136" y="26"/>
                  </a:cubicBezTo>
                  <a:cubicBezTo>
                    <a:pt x="110" y="26"/>
                    <a:pt x="81" y="71"/>
                    <a:pt x="81" y="97"/>
                  </a:cubicBezTo>
                  <a:lnTo>
                    <a:pt x="81" y="155"/>
                  </a:lnTo>
                  <a:cubicBezTo>
                    <a:pt x="81" y="185"/>
                    <a:pt x="88" y="192"/>
                    <a:pt x="115" y="192"/>
                  </a:cubicBezTo>
                  <a:lnTo>
                    <a:pt x="115" y="202"/>
                  </a:lnTo>
                  <a:lnTo>
                    <a:pt x="0" y="202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41">
              <a:extLst>
                <a:ext uri="{FF2B5EF4-FFF2-40B4-BE49-F238E27FC236}">
                  <a16:creationId xmlns:a16="http://schemas.microsoft.com/office/drawing/2014/main" id="{1489C220-8CA5-C1F1-E775-5F213F0321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6888" y="4440238"/>
              <a:ext cx="107950" cy="160338"/>
            </a:xfrm>
            <a:custGeom>
              <a:avLst/>
              <a:gdLst>
                <a:gd name="T0" fmla="*/ 141 w 220"/>
                <a:gd name="T1" fmla="*/ 204 h 330"/>
                <a:gd name="T2" fmla="*/ 210 w 220"/>
                <a:gd name="T3" fmla="*/ 255 h 330"/>
                <a:gd name="T4" fmla="*/ 94 w 220"/>
                <a:gd name="T5" fmla="*/ 330 h 330"/>
                <a:gd name="T6" fmla="*/ 0 w 220"/>
                <a:gd name="T7" fmla="*/ 279 h 330"/>
                <a:gd name="T8" fmla="*/ 29 w 220"/>
                <a:gd name="T9" fmla="*/ 238 h 330"/>
                <a:gd name="T10" fmla="*/ 14 w 220"/>
                <a:gd name="T11" fmla="*/ 213 h 330"/>
                <a:gd name="T12" fmla="*/ 41 w 220"/>
                <a:gd name="T13" fmla="*/ 163 h 330"/>
                <a:gd name="T14" fmla="*/ 10 w 220"/>
                <a:gd name="T15" fmla="*/ 107 h 330"/>
                <a:gd name="T16" fmla="*/ 95 w 220"/>
                <a:gd name="T17" fmla="*/ 35 h 330"/>
                <a:gd name="T18" fmla="*/ 144 w 220"/>
                <a:gd name="T19" fmla="*/ 48 h 330"/>
                <a:gd name="T20" fmla="*/ 195 w 220"/>
                <a:gd name="T21" fmla="*/ 0 h 330"/>
                <a:gd name="T22" fmla="*/ 220 w 220"/>
                <a:gd name="T23" fmla="*/ 24 h 330"/>
                <a:gd name="T24" fmla="*/ 195 w 220"/>
                <a:gd name="T25" fmla="*/ 48 h 330"/>
                <a:gd name="T26" fmla="*/ 180 w 220"/>
                <a:gd name="T27" fmla="*/ 43 h 330"/>
                <a:gd name="T28" fmla="*/ 171 w 220"/>
                <a:gd name="T29" fmla="*/ 39 h 330"/>
                <a:gd name="T30" fmla="*/ 155 w 220"/>
                <a:gd name="T31" fmla="*/ 55 h 330"/>
                <a:gd name="T32" fmla="*/ 180 w 220"/>
                <a:gd name="T33" fmla="*/ 107 h 330"/>
                <a:gd name="T34" fmla="*/ 96 w 220"/>
                <a:gd name="T35" fmla="*/ 175 h 330"/>
                <a:gd name="T36" fmla="*/ 57 w 220"/>
                <a:gd name="T37" fmla="*/ 169 h 330"/>
                <a:gd name="T38" fmla="*/ 49 w 220"/>
                <a:gd name="T39" fmla="*/ 189 h 330"/>
                <a:gd name="T40" fmla="*/ 72 w 220"/>
                <a:gd name="T41" fmla="*/ 205 h 330"/>
                <a:gd name="T42" fmla="*/ 141 w 220"/>
                <a:gd name="T43" fmla="*/ 205 h 330"/>
                <a:gd name="T44" fmla="*/ 141 w 220"/>
                <a:gd name="T45" fmla="*/ 204 h 330"/>
                <a:gd name="T46" fmla="*/ 41 w 220"/>
                <a:gd name="T47" fmla="*/ 244 h 330"/>
                <a:gd name="T48" fmla="*/ 32 w 220"/>
                <a:gd name="T49" fmla="*/ 268 h 330"/>
                <a:gd name="T50" fmla="*/ 95 w 220"/>
                <a:gd name="T51" fmla="*/ 313 h 330"/>
                <a:gd name="T52" fmla="*/ 170 w 220"/>
                <a:gd name="T53" fmla="*/ 269 h 330"/>
                <a:gd name="T54" fmla="*/ 129 w 220"/>
                <a:gd name="T55" fmla="*/ 245 h 330"/>
                <a:gd name="T56" fmla="*/ 41 w 220"/>
                <a:gd name="T57" fmla="*/ 245 h 330"/>
                <a:gd name="T58" fmla="*/ 41 w 220"/>
                <a:gd name="T59" fmla="*/ 244 h 330"/>
                <a:gd name="T60" fmla="*/ 94 w 220"/>
                <a:gd name="T61" fmla="*/ 160 h 330"/>
                <a:gd name="T62" fmla="*/ 131 w 220"/>
                <a:gd name="T63" fmla="*/ 107 h 330"/>
                <a:gd name="T64" fmla="*/ 94 w 220"/>
                <a:gd name="T65" fmla="*/ 50 h 330"/>
                <a:gd name="T66" fmla="*/ 55 w 220"/>
                <a:gd name="T67" fmla="*/ 107 h 330"/>
                <a:gd name="T68" fmla="*/ 94 w 220"/>
                <a:gd name="T69" fmla="*/ 16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330">
                  <a:moveTo>
                    <a:pt x="141" y="204"/>
                  </a:moveTo>
                  <a:cubicBezTo>
                    <a:pt x="175" y="204"/>
                    <a:pt x="210" y="215"/>
                    <a:pt x="210" y="255"/>
                  </a:cubicBezTo>
                  <a:cubicBezTo>
                    <a:pt x="210" y="290"/>
                    <a:pt x="166" y="330"/>
                    <a:pt x="94" y="330"/>
                  </a:cubicBezTo>
                  <a:cubicBezTo>
                    <a:pt x="26" y="330"/>
                    <a:pt x="0" y="300"/>
                    <a:pt x="0" y="279"/>
                  </a:cubicBezTo>
                  <a:cubicBezTo>
                    <a:pt x="0" y="259"/>
                    <a:pt x="17" y="247"/>
                    <a:pt x="29" y="238"/>
                  </a:cubicBezTo>
                  <a:cubicBezTo>
                    <a:pt x="24" y="233"/>
                    <a:pt x="14" y="227"/>
                    <a:pt x="14" y="213"/>
                  </a:cubicBezTo>
                  <a:cubicBezTo>
                    <a:pt x="14" y="190"/>
                    <a:pt x="35" y="172"/>
                    <a:pt x="41" y="163"/>
                  </a:cubicBezTo>
                  <a:cubicBezTo>
                    <a:pt x="29" y="154"/>
                    <a:pt x="10" y="142"/>
                    <a:pt x="10" y="107"/>
                  </a:cubicBezTo>
                  <a:cubicBezTo>
                    <a:pt x="10" y="63"/>
                    <a:pt x="42" y="35"/>
                    <a:pt x="95" y="35"/>
                  </a:cubicBezTo>
                  <a:cubicBezTo>
                    <a:pt x="116" y="35"/>
                    <a:pt x="132" y="42"/>
                    <a:pt x="144" y="48"/>
                  </a:cubicBezTo>
                  <a:cubicBezTo>
                    <a:pt x="152" y="32"/>
                    <a:pt x="167" y="0"/>
                    <a:pt x="195" y="0"/>
                  </a:cubicBezTo>
                  <a:cubicBezTo>
                    <a:pt x="209" y="0"/>
                    <a:pt x="220" y="10"/>
                    <a:pt x="220" y="24"/>
                  </a:cubicBezTo>
                  <a:cubicBezTo>
                    <a:pt x="220" y="38"/>
                    <a:pt x="210" y="48"/>
                    <a:pt x="195" y="48"/>
                  </a:cubicBezTo>
                  <a:cubicBezTo>
                    <a:pt x="187" y="48"/>
                    <a:pt x="184" y="45"/>
                    <a:pt x="180" y="43"/>
                  </a:cubicBezTo>
                  <a:cubicBezTo>
                    <a:pt x="176" y="40"/>
                    <a:pt x="175" y="39"/>
                    <a:pt x="171" y="39"/>
                  </a:cubicBezTo>
                  <a:cubicBezTo>
                    <a:pt x="162" y="39"/>
                    <a:pt x="157" y="49"/>
                    <a:pt x="155" y="55"/>
                  </a:cubicBezTo>
                  <a:cubicBezTo>
                    <a:pt x="167" y="65"/>
                    <a:pt x="180" y="79"/>
                    <a:pt x="180" y="107"/>
                  </a:cubicBezTo>
                  <a:cubicBezTo>
                    <a:pt x="180" y="150"/>
                    <a:pt x="145" y="175"/>
                    <a:pt x="96" y="175"/>
                  </a:cubicBezTo>
                  <a:cubicBezTo>
                    <a:pt x="76" y="175"/>
                    <a:pt x="66" y="172"/>
                    <a:pt x="57" y="169"/>
                  </a:cubicBezTo>
                  <a:cubicBezTo>
                    <a:pt x="52" y="174"/>
                    <a:pt x="49" y="182"/>
                    <a:pt x="49" y="189"/>
                  </a:cubicBezTo>
                  <a:cubicBezTo>
                    <a:pt x="49" y="202"/>
                    <a:pt x="59" y="205"/>
                    <a:pt x="72" y="205"/>
                  </a:cubicBezTo>
                  <a:lnTo>
                    <a:pt x="141" y="205"/>
                  </a:lnTo>
                  <a:lnTo>
                    <a:pt x="141" y="204"/>
                  </a:lnTo>
                  <a:close/>
                  <a:moveTo>
                    <a:pt x="41" y="244"/>
                  </a:moveTo>
                  <a:cubicBezTo>
                    <a:pt x="36" y="252"/>
                    <a:pt x="32" y="259"/>
                    <a:pt x="32" y="268"/>
                  </a:cubicBezTo>
                  <a:cubicBezTo>
                    <a:pt x="32" y="285"/>
                    <a:pt x="52" y="313"/>
                    <a:pt x="95" y="313"/>
                  </a:cubicBezTo>
                  <a:cubicBezTo>
                    <a:pt x="139" y="313"/>
                    <a:pt x="170" y="289"/>
                    <a:pt x="170" y="269"/>
                  </a:cubicBezTo>
                  <a:cubicBezTo>
                    <a:pt x="170" y="250"/>
                    <a:pt x="149" y="245"/>
                    <a:pt x="129" y="245"/>
                  </a:cubicBezTo>
                  <a:lnTo>
                    <a:pt x="41" y="245"/>
                  </a:lnTo>
                  <a:lnTo>
                    <a:pt x="41" y="244"/>
                  </a:lnTo>
                  <a:close/>
                  <a:moveTo>
                    <a:pt x="94" y="160"/>
                  </a:moveTo>
                  <a:cubicBezTo>
                    <a:pt x="121" y="160"/>
                    <a:pt x="131" y="137"/>
                    <a:pt x="131" y="107"/>
                  </a:cubicBezTo>
                  <a:cubicBezTo>
                    <a:pt x="131" y="77"/>
                    <a:pt x="121" y="50"/>
                    <a:pt x="94" y="50"/>
                  </a:cubicBezTo>
                  <a:cubicBezTo>
                    <a:pt x="60" y="50"/>
                    <a:pt x="55" y="84"/>
                    <a:pt x="55" y="107"/>
                  </a:cubicBezTo>
                  <a:cubicBezTo>
                    <a:pt x="55" y="140"/>
                    <a:pt x="64" y="160"/>
                    <a:pt x="94" y="16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42">
              <a:extLst>
                <a:ext uri="{FF2B5EF4-FFF2-40B4-BE49-F238E27FC236}">
                  <a16:creationId xmlns:a16="http://schemas.microsoft.com/office/drawing/2014/main" id="{EFD4FEF6-E61D-0E9D-83F5-BA9503CA37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0238" y="4457700"/>
              <a:ext cx="87313" cy="101600"/>
            </a:xfrm>
            <a:custGeom>
              <a:avLst/>
              <a:gdLst>
                <a:gd name="T0" fmla="*/ 173 w 178"/>
                <a:gd name="T1" fmla="*/ 195 h 206"/>
                <a:gd name="T2" fmla="*/ 111 w 178"/>
                <a:gd name="T3" fmla="*/ 206 h 206"/>
                <a:gd name="T4" fmla="*/ 0 w 178"/>
                <a:gd name="T5" fmla="*/ 96 h 206"/>
                <a:gd name="T6" fmla="*/ 95 w 178"/>
                <a:gd name="T7" fmla="*/ 0 h 206"/>
                <a:gd name="T8" fmla="*/ 178 w 178"/>
                <a:gd name="T9" fmla="*/ 81 h 206"/>
                <a:gd name="T10" fmla="*/ 50 w 178"/>
                <a:gd name="T11" fmla="*/ 81 h 206"/>
                <a:gd name="T12" fmla="*/ 132 w 178"/>
                <a:gd name="T13" fmla="*/ 187 h 206"/>
                <a:gd name="T14" fmla="*/ 173 w 178"/>
                <a:gd name="T15" fmla="*/ 180 h 206"/>
                <a:gd name="T16" fmla="*/ 173 w 178"/>
                <a:gd name="T17" fmla="*/ 195 h 206"/>
                <a:gd name="T18" fmla="*/ 131 w 178"/>
                <a:gd name="T19" fmla="*/ 62 h 206"/>
                <a:gd name="T20" fmla="*/ 92 w 178"/>
                <a:gd name="T21" fmla="*/ 14 h 206"/>
                <a:gd name="T22" fmla="*/ 48 w 178"/>
                <a:gd name="T23" fmla="*/ 62 h 206"/>
                <a:gd name="T24" fmla="*/ 131 w 178"/>
                <a:gd name="T25" fmla="*/ 6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6">
                  <a:moveTo>
                    <a:pt x="173" y="195"/>
                  </a:moveTo>
                  <a:cubicBezTo>
                    <a:pt x="165" y="197"/>
                    <a:pt x="141" y="206"/>
                    <a:pt x="111" y="206"/>
                  </a:cubicBezTo>
                  <a:cubicBezTo>
                    <a:pt x="41" y="206"/>
                    <a:pt x="0" y="167"/>
                    <a:pt x="0" y="96"/>
                  </a:cubicBezTo>
                  <a:cubicBezTo>
                    <a:pt x="0" y="31"/>
                    <a:pt x="33" y="0"/>
                    <a:pt x="95" y="0"/>
                  </a:cubicBezTo>
                  <a:cubicBezTo>
                    <a:pt x="166" y="0"/>
                    <a:pt x="178" y="45"/>
                    <a:pt x="178" y="81"/>
                  </a:cubicBezTo>
                  <a:lnTo>
                    <a:pt x="50" y="81"/>
                  </a:lnTo>
                  <a:cubicBezTo>
                    <a:pt x="50" y="126"/>
                    <a:pt x="68" y="187"/>
                    <a:pt x="132" y="187"/>
                  </a:cubicBezTo>
                  <a:cubicBezTo>
                    <a:pt x="151" y="187"/>
                    <a:pt x="166" y="184"/>
                    <a:pt x="173" y="180"/>
                  </a:cubicBezTo>
                  <a:lnTo>
                    <a:pt x="173" y="195"/>
                  </a:lnTo>
                  <a:close/>
                  <a:moveTo>
                    <a:pt x="131" y="62"/>
                  </a:moveTo>
                  <a:cubicBezTo>
                    <a:pt x="131" y="35"/>
                    <a:pt x="123" y="14"/>
                    <a:pt x="92" y="14"/>
                  </a:cubicBezTo>
                  <a:cubicBezTo>
                    <a:pt x="57" y="14"/>
                    <a:pt x="48" y="46"/>
                    <a:pt x="48" y="62"/>
                  </a:cubicBezTo>
                  <a:lnTo>
                    <a:pt x="131" y="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43">
              <a:extLst>
                <a:ext uri="{FF2B5EF4-FFF2-40B4-BE49-F238E27FC236}">
                  <a16:creationId xmlns:a16="http://schemas.microsoft.com/office/drawing/2014/main" id="{1389E132-34E1-FB49-F3C9-91DD69F6A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6" y="4457700"/>
              <a:ext cx="80963" cy="100013"/>
            </a:xfrm>
            <a:custGeom>
              <a:avLst/>
              <a:gdLst>
                <a:gd name="T0" fmla="*/ 0 w 168"/>
                <a:gd name="T1" fmla="*/ 193 h 203"/>
                <a:gd name="T2" fmla="*/ 33 w 168"/>
                <a:gd name="T3" fmla="*/ 156 h 203"/>
                <a:gd name="T4" fmla="*/ 33 w 168"/>
                <a:gd name="T5" fmla="*/ 55 h 203"/>
                <a:gd name="T6" fmla="*/ 0 w 168"/>
                <a:gd name="T7" fmla="*/ 20 h 203"/>
                <a:gd name="T8" fmla="*/ 0 w 168"/>
                <a:gd name="T9" fmla="*/ 10 h 203"/>
                <a:gd name="T10" fmla="*/ 80 w 168"/>
                <a:gd name="T11" fmla="*/ 0 h 203"/>
                <a:gd name="T12" fmla="*/ 80 w 168"/>
                <a:gd name="T13" fmla="*/ 50 h 203"/>
                <a:gd name="T14" fmla="*/ 81 w 168"/>
                <a:gd name="T15" fmla="*/ 50 h 203"/>
                <a:gd name="T16" fmla="*/ 143 w 168"/>
                <a:gd name="T17" fmla="*/ 0 h 203"/>
                <a:gd name="T18" fmla="*/ 168 w 168"/>
                <a:gd name="T19" fmla="*/ 22 h 203"/>
                <a:gd name="T20" fmla="*/ 143 w 168"/>
                <a:gd name="T21" fmla="*/ 46 h 203"/>
                <a:gd name="T22" fmla="*/ 115 w 168"/>
                <a:gd name="T23" fmla="*/ 36 h 203"/>
                <a:gd name="T24" fmla="*/ 80 w 168"/>
                <a:gd name="T25" fmla="*/ 107 h 203"/>
                <a:gd name="T26" fmla="*/ 80 w 168"/>
                <a:gd name="T27" fmla="*/ 156 h 203"/>
                <a:gd name="T28" fmla="*/ 113 w 168"/>
                <a:gd name="T29" fmla="*/ 193 h 203"/>
                <a:gd name="T30" fmla="*/ 113 w 168"/>
                <a:gd name="T31" fmla="*/ 203 h 203"/>
                <a:gd name="T32" fmla="*/ 0 w 168"/>
                <a:gd name="T33" fmla="*/ 203 h 203"/>
                <a:gd name="T34" fmla="*/ 0 w 168"/>
                <a:gd name="T35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81" y="50"/>
                  </a:lnTo>
                  <a:cubicBezTo>
                    <a:pt x="88" y="30"/>
                    <a:pt x="106" y="0"/>
                    <a:pt x="143" y="0"/>
                  </a:cubicBezTo>
                  <a:cubicBezTo>
                    <a:pt x="153" y="0"/>
                    <a:pt x="168" y="8"/>
                    <a:pt x="168" y="22"/>
                  </a:cubicBezTo>
                  <a:cubicBezTo>
                    <a:pt x="168" y="37"/>
                    <a:pt x="157" y="46"/>
                    <a:pt x="143" y="46"/>
                  </a:cubicBezTo>
                  <a:cubicBezTo>
                    <a:pt x="127" y="46"/>
                    <a:pt x="130" y="36"/>
                    <a:pt x="115" y="36"/>
                  </a:cubicBezTo>
                  <a:cubicBezTo>
                    <a:pt x="101" y="36"/>
                    <a:pt x="80" y="62"/>
                    <a:pt x="80" y="107"/>
                  </a:cubicBezTo>
                  <a:lnTo>
                    <a:pt x="80" y="156"/>
                  </a:lnTo>
                  <a:cubicBezTo>
                    <a:pt x="80" y="186"/>
                    <a:pt x="87" y="193"/>
                    <a:pt x="113" y="193"/>
                  </a:cubicBezTo>
                  <a:lnTo>
                    <a:pt x="113" y="203"/>
                  </a:lnTo>
                  <a:lnTo>
                    <a:pt x="0" y="203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44">
              <a:extLst>
                <a:ext uri="{FF2B5EF4-FFF2-40B4-BE49-F238E27FC236}">
                  <a16:creationId xmlns:a16="http://schemas.microsoft.com/office/drawing/2014/main" id="{0AF787F3-8AB6-0F6D-DFE6-3C2D24BC8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88" y="4457700"/>
              <a:ext cx="73025" cy="101600"/>
            </a:xfrm>
            <a:custGeom>
              <a:avLst/>
              <a:gdLst>
                <a:gd name="T0" fmla="*/ 123 w 148"/>
                <a:gd name="T1" fmla="*/ 57 h 206"/>
                <a:gd name="T2" fmla="*/ 78 w 148"/>
                <a:gd name="T3" fmla="*/ 14 h 206"/>
                <a:gd name="T4" fmla="*/ 45 w 148"/>
                <a:gd name="T5" fmla="*/ 41 h 206"/>
                <a:gd name="T6" fmla="*/ 125 w 148"/>
                <a:gd name="T7" fmla="*/ 101 h 206"/>
                <a:gd name="T8" fmla="*/ 148 w 148"/>
                <a:gd name="T9" fmla="*/ 147 h 206"/>
                <a:gd name="T10" fmla="*/ 66 w 148"/>
                <a:gd name="T11" fmla="*/ 206 h 206"/>
                <a:gd name="T12" fmla="*/ 2 w 148"/>
                <a:gd name="T13" fmla="*/ 199 h 206"/>
                <a:gd name="T14" fmla="*/ 0 w 148"/>
                <a:gd name="T15" fmla="*/ 141 h 206"/>
                <a:gd name="T16" fmla="*/ 13 w 148"/>
                <a:gd name="T17" fmla="*/ 141 h 206"/>
                <a:gd name="T18" fmla="*/ 65 w 148"/>
                <a:gd name="T19" fmla="*/ 192 h 206"/>
                <a:gd name="T20" fmla="*/ 106 w 148"/>
                <a:gd name="T21" fmla="*/ 160 h 206"/>
                <a:gd name="T22" fmla="*/ 33 w 148"/>
                <a:gd name="T23" fmla="*/ 106 h 206"/>
                <a:gd name="T24" fmla="*/ 1 w 148"/>
                <a:gd name="T25" fmla="*/ 56 h 206"/>
                <a:gd name="T26" fmla="*/ 80 w 148"/>
                <a:gd name="T27" fmla="*/ 0 h 206"/>
                <a:gd name="T28" fmla="*/ 132 w 148"/>
                <a:gd name="T29" fmla="*/ 7 h 206"/>
                <a:gd name="T30" fmla="*/ 135 w 148"/>
                <a:gd name="T31" fmla="*/ 59 h 206"/>
                <a:gd name="T32" fmla="*/ 123 w 148"/>
                <a:gd name="T33" fmla="*/ 59 h 206"/>
                <a:gd name="T34" fmla="*/ 123 w 148"/>
                <a:gd name="T35" fmla="*/ 5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206">
                  <a:moveTo>
                    <a:pt x="123" y="57"/>
                  </a:moveTo>
                  <a:cubicBezTo>
                    <a:pt x="122" y="42"/>
                    <a:pt x="112" y="14"/>
                    <a:pt x="78" y="14"/>
                  </a:cubicBezTo>
                  <a:cubicBezTo>
                    <a:pt x="58" y="14"/>
                    <a:pt x="45" y="26"/>
                    <a:pt x="45" y="41"/>
                  </a:cubicBezTo>
                  <a:cubicBezTo>
                    <a:pt x="45" y="69"/>
                    <a:pt x="97" y="80"/>
                    <a:pt x="125" y="101"/>
                  </a:cubicBezTo>
                  <a:cubicBezTo>
                    <a:pt x="138" y="111"/>
                    <a:pt x="148" y="126"/>
                    <a:pt x="148" y="147"/>
                  </a:cubicBezTo>
                  <a:cubicBezTo>
                    <a:pt x="148" y="182"/>
                    <a:pt x="118" y="206"/>
                    <a:pt x="66" y="206"/>
                  </a:cubicBezTo>
                  <a:cubicBezTo>
                    <a:pt x="38" y="206"/>
                    <a:pt x="13" y="201"/>
                    <a:pt x="2" y="199"/>
                  </a:cubicBezTo>
                  <a:lnTo>
                    <a:pt x="0" y="141"/>
                  </a:lnTo>
                  <a:lnTo>
                    <a:pt x="13" y="141"/>
                  </a:lnTo>
                  <a:cubicBezTo>
                    <a:pt x="13" y="166"/>
                    <a:pt x="31" y="192"/>
                    <a:pt x="65" y="192"/>
                  </a:cubicBezTo>
                  <a:cubicBezTo>
                    <a:pt x="85" y="192"/>
                    <a:pt x="106" y="181"/>
                    <a:pt x="106" y="160"/>
                  </a:cubicBezTo>
                  <a:cubicBezTo>
                    <a:pt x="106" y="132"/>
                    <a:pt x="61" y="124"/>
                    <a:pt x="33" y="106"/>
                  </a:cubicBezTo>
                  <a:cubicBezTo>
                    <a:pt x="11" y="91"/>
                    <a:pt x="1" y="80"/>
                    <a:pt x="1" y="56"/>
                  </a:cubicBezTo>
                  <a:cubicBezTo>
                    <a:pt x="1" y="17"/>
                    <a:pt x="37" y="0"/>
                    <a:pt x="80" y="0"/>
                  </a:cubicBezTo>
                  <a:cubicBezTo>
                    <a:pt x="101" y="0"/>
                    <a:pt x="117" y="4"/>
                    <a:pt x="132" y="7"/>
                  </a:cubicBezTo>
                  <a:lnTo>
                    <a:pt x="135" y="59"/>
                  </a:lnTo>
                  <a:lnTo>
                    <a:pt x="123" y="59"/>
                  </a:lnTo>
                  <a:lnTo>
                    <a:pt x="123" y="5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45">
              <a:extLst>
                <a:ext uri="{FF2B5EF4-FFF2-40B4-BE49-F238E27FC236}">
                  <a16:creationId xmlns:a16="http://schemas.microsoft.com/office/drawing/2014/main" id="{7E9BD7FC-05F9-7E01-3B40-F34FBDF08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4370388"/>
              <a:ext cx="49213" cy="49213"/>
            </a:xfrm>
            <a:custGeom>
              <a:avLst/>
              <a:gdLst>
                <a:gd name="T0" fmla="*/ 17 w 100"/>
                <a:gd name="T1" fmla="*/ 0 h 100"/>
                <a:gd name="T2" fmla="*/ 17 w 100"/>
                <a:gd name="T3" fmla="*/ 83 h 100"/>
                <a:gd name="T4" fmla="*/ 82 w 100"/>
                <a:gd name="T5" fmla="*/ 83 h 100"/>
                <a:gd name="T6" fmla="*/ 82 w 100"/>
                <a:gd name="T7" fmla="*/ 0 h 100"/>
                <a:gd name="T8" fmla="*/ 100 w 100"/>
                <a:gd name="T9" fmla="*/ 0 h 100"/>
                <a:gd name="T10" fmla="*/ 100 w 100"/>
                <a:gd name="T11" fmla="*/ 100 h 100"/>
                <a:gd name="T12" fmla="*/ 0 w 100"/>
                <a:gd name="T13" fmla="*/ 100 h 100"/>
                <a:gd name="T14" fmla="*/ 0 w 100"/>
                <a:gd name="T15" fmla="*/ 0 h 100"/>
                <a:gd name="T16" fmla="*/ 17 w 100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17" y="0"/>
                  </a:moveTo>
                  <a:lnTo>
                    <a:pt x="17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46">
              <a:extLst>
                <a:ext uri="{FF2B5EF4-FFF2-40B4-BE49-F238E27FC236}">
                  <a16:creationId xmlns:a16="http://schemas.microsoft.com/office/drawing/2014/main" id="{82EAB176-12DC-14E4-0BC9-1EAF3C785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4370388"/>
              <a:ext cx="49213" cy="49213"/>
            </a:xfrm>
            <a:custGeom>
              <a:avLst/>
              <a:gdLst>
                <a:gd name="T0" fmla="*/ 82 w 100"/>
                <a:gd name="T1" fmla="*/ 16 h 100"/>
                <a:gd name="T2" fmla="*/ 17 w 100"/>
                <a:gd name="T3" fmla="*/ 16 h 100"/>
                <a:gd name="T4" fmla="*/ 17 w 100"/>
                <a:gd name="T5" fmla="*/ 100 h 100"/>
                <a:gd name="T6" fmla="*/ 0 w 100"/>
                <a:gd name="T7" fmla="*/ 100 h 100"/>
                <a:gd name="T8" fmla="*/ 0 w 100"/>
                <a:gd name="T9" fmla="*/ 0 h 100"/>
                <a:gd name="T10" fmla="*/ 100 w 100"/>
                <a:gd name="T11" fmla="*/ 0 h 100"/>
                <a:gd name="T12" fmla="*/ 100 w 100"/>
                <a:gd name="T13" fmla="*/ 100 h 100"/>
                <a:gd name="T14" fmla="*/ 82 w 100"/>
                <a:gd name="T15" fmla="*/ 100 h 100"/>
                <a:gd name="T16" fmla="*/ 82 w 100"/>
                <a:gd name="T17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82" y="16"/>
                  </a:move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82" y="100"/>
                  </a:lnTo>
                  <a:lnTo>
                    <a:pt x="82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7">
              <a:extLst>
                <a:ext uri="{FF2B5EF4-FFF2-40B4-BE49-F238E27FC236}">
                  <a16:creationId xmlns:a16="http://schemas.microsoft.com/office/drawing/2014/main" id="{7FE486AA-E66B-5E6F-899F-CA520E85D6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7988" y="4356100"/>
              <a:ext cx="7938" cy="63500"/>
            </a:xfrm>
            <a:custGeom>
              <a:avLst/>
              <a:gdLst>
                <a:gd name="T0" fmla="*/ 17 w 17"/>
                <a:gd name="T1" fmla="*/ 14 h 129"/>
                <a:gd name="T2" fmla="*/ 0 w 17"/>
                <a:gd name="T3" fmla="*/ 14 h 129"/>
                <a:gd name="T4" fmla="*/ 0 w 17"/>
                <a:gd name="T5" fmla="*/ 0 h 129"/>
                <a:gd name="T6" fmla="*/ 17 w 17"/>
                <a:gd name="T7" fmla="*/ 0 h 129"/>
                <a:gd name="T8" fmla="*/ 17 w 17"/>
                <a:gd name="T9" fmla="*/ 14 h 129"/>
                <a:gd name="T10" fmla="*/ 17 w 17"/>
                <a:gd name="T11" fmla="*/ 129 h 129"/>
                <a:gd name="T12" fmla="*/ 0 w 17"/>
                <a:gd name="T13" fmla="*/ 129 h 129"/>
                <a:gd name="T14" fmla="*/ 0 w 17"/>
                <a:gd name="T15" fmla="*/ 29 h 129"/>
                <a:gd name="T16" fmla="*/ 17 w 17"/>
                <a:gd name="T17" fmla="*/ 29 h 129"/>
                <a:gd name="T18" fmla="*/ 17 w 17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9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12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48">
              <a:extLst>
                <a:ext uri="{FF2B5EF4-FFF2-40B4-BE49-F238E27FC236}">
                  <a16:creationId xmlns:a16="http://schemas.microsoft.com/office/drawing/2014/main" id="{56F48DB8-2355-D9FA-E5CD-6B0B2B78E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4370388"/>
              <a:ext cx="49213" cy="49213"/>
            </a:xfrm>
            <a:custGeom>
              <a:avLst/>
              <a:gdLst>
                <a:gd name="T0" fmla="*/ 72 w 100"/>
                <a:gd name="T1" fmla="*/ 100 h 100"/>
                <a:gd name="T2" fmla="*/ 26 w 100"/>
                <a:gd name="T3" fmla="*/ 100 h 100"/>
                <a:gd name="T4" fmla="*/ 0 w 100"/>
                <a:gd name="T5" fmla="*/ 0 h 100"/>
                <a:gd name="T6" fmla="*/ 17 w 100"/>
                <a:gd name="T7" fmla="*/ 0 h 100"/>
                <a:gd name="T8" fmla="*/ 42 w 100"/>
                <a:gd name="T9" fmla="*/ 82 h 100"/>
                <a:gd name="T10" fmla="*/ 58 w 100"/>
                <a:gd name="T11" fmla="*/ 82 h 100"/>
                <a:gd name="T12" fmla="*/ 82 w 100"/>
                <a:gd name="T13" fmla="*/ 0 h 100"/>
                <a:gd name="T14" fmla="*/ 100 w 100"/>
                <a:gd name="T15" fmla="*/ 0 h 100"/>
                <a:gd name="T16" fmla="*/ 72 w 100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72" y="100"/>
                  </a:moveTo>
                  <a:lnTo>
                    <a:pt x="26" y="10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2" y="82"/>
                  </a:lnTo>
                  <a:lnTo>
                    <a:pt x="58" y="82"/>
                  </a:lnTo>
                  <a:cubicBezTo>
                    <a:pt x="58" y="78"/>
                    <a:pt x="82" y="0"/>
                    <a:pt x="82" y="0"/>
                  </a:cubicBezTo>
                  <a:lnTo>
                    <a:pt x="100" y="0"/>
                  </a:lnTo>
                  <a:lnTo>
                    <a:pt x="72" y="1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49">
              <a:extLst>
                <a:ext uri="{FF2B5EF4-FFF2-40B4-BE49-F238E27FC236}">
                  <a16:creationId xmlns:a16="http://schemas.microsoft.com/office/drawing/2014/main" id="{3E93D020-CD54-99CF-7D14-AB24544F44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0226" y="4370388"/>
              <a:ext cx="49213" cy="49213"/>
            </a:xfrm>
            <a:custGeom>
              <a:avLst/>
              <a:gdLst>
                <a:gd name="T0" fmla="*/ 0 w 100"/>
                <a:gd name="T1" fmla="*/ 100 h 101"/>
                <a:gd name="T2" fmla="*/ 0 w 100"/>
                <a:gd name="T3" fmla="*/ 0 h 101"/>
                <a:gd name="T4" fmla="*/ 100 w 100"/>
                <a:gd name="T5" fmla="*/ 0 h 101"/>
                <a:gd name="T6" fmla="*/ 100 w 100"/>
                <a:gd name="T7" fmla="*/ 58 h 101"/>
                <a:gd name="T8" fmla="*/ 17 w 100"/>
                <a:gd name="T9" fmla="*/ 58 h 101"/>
                <a:gd name="T10" fmla="*/ 17 w 100"/>
                <a:gd name="T11" fmla="*/ 83 h 101"/>
                <a:gd name="T12" fmla="*/ 81 w 100"/>
                <a:gd name="T13" fmla="*/ 83 h 101"/>
                <a:gd name="T14" fmla="*/ 81 w 100"/>
                <a:gd name="T15" fmla="*/ 101 h 101"/>
                <a:gd name="T16" fmla="*/ 0 w 100"/>
                <a:gd name="T17" fmla="*/ 101 h 101"/>
                <a:gd name="T18" fmla="*/ 0 w 100"/>
                <a:gd name="T19" fmla="*/ 100 h 101"/>
                <a:gd name="T20" fmla="*/ 17 w 100"/>
                <a:gd name="T21" fmla="*/ 41 h 101"/>
                <a:gd name="T22" fmla="*/ 81 w 100"/>
                <a:gd name="T23" fmla="*/ 41 h 101"/>
                <a:gd name="T24" fmla="*/ 81 w 100"/>
                <a:gd name="T25" fmla="*/ 16 h 101"/>
                <a:gd name="T26" fmla="*/ 17 w 100"/>
                <a:gd name="T27" fmla="*/ 16 h 101"/>
                <a:gd name="T28" fmla="*/ 17 w 100"/>
                <a:gd name="T2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01">
                  <a:moveTo>
                    <a:pt x="0" y="10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58"/>
                  </a:lnTo>
                  <a:lnTo>
                    <a:pt x="17" y="58"/>
                  </a:lnTo>
                  <a:lnTo>
                    <a:pt x="17" y="83"/>
                  </a:lnTo>
                  <a:lnTo>
                    <a:pt x="81" y="83"/>
                  </a:lnTo>
                  <a:lnTo>
                    <a:pt x="81" y="101"/>
                  </a:lnTo>
                  <a:lnTo>
                    <a:pt x="0" y="101"/>
                  </a:lnTo>
                  <a:lnTo>
                    <a:pt x="0" y="100"/>
                  </a:lnTo>
                  <a:close/>
                  <a:moveTo>
                    <a:pt x="17" y="41"/>
                  </a:moveTo>
                  <a:lnTo>
                    <a:pt x="81" y="41"/>
                  </a:lnTo>
                  <a:lnTo>
                    <a:pt x="81" y="16"/>
                  </a:lnTo>
                  <a:lnTo>
                    <a:pt x="17" y="16"/>
                  </a:lnTo>
                  <a:lnTo>
                    <a:pt x="17" y="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50">
              <a:extLst>
                <a:ext uri="{FF2B5EF4-FFF2-40B4-BE49-F238E27FC236}">
                  <a16:creationId xmlns:a16="http://schemas.microsoft.com/office/drawing/2014/main" id="{BD2B1672-7A5F-EBF3-2B18-2F51BAE5B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188" y="4370388"/>
              <a:ext cx="30163" cy="49213"/>
            </a:xfrm>
            <a:custGeom>
              <a:avLst/>
              <a:gdLst>
                <a:gd name="T0" fmla="*/ 0 w 62"/>
                <a:gd name="T1" fmla="*/ 100 h 100"/>
                <a:gd name="T2" fmla="*/ 0 w 62"/>
                <a:gd name="T3" fmla="*/ 0 h 100"/>
                <a:gd name="T4" fmla="*/ 62 w 62"/>
                <a:gd name="T5" fmla="*/ 0 h 100"/>
                <a:gd name="T6" fmla="*/ 62 w 62"/>
                <a:gd name="T7" fmla="*/ 16 h 100"/>
                <a:gd name="T8" fmla="*/ 17 w 62"/>
                <a:gd name="T9" fmla="*/ 16 h 100"/>
                <a:gd name="T10" fmla="*/ 17 w 62"/>
                <a:gd name="T11" fmla="*/ 100 h 100"/>
                <a:gd name="T12" fmla="*/ 0 w 62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0">
                  <a:moveTo>
                    <a:pt x="0" y="10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6"/>
                  </a:ln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51">
              <a:extLst>
                <a:ext uri="{FF2B5EF4-FFF2-40B4-BE49-F238E27FC236}">
                  <a16:creationId xmlns:a16="http://schemas.microsoft.com/office/drawing/2014/main" id="{84B8804E-2208-AC42-8246-C1F9C50C0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4370388"/>
              <a:ext cx="49213" cy="49213"/>
            </a:xfrm>
            <a:custGeom>
              <a:avLst/>
              <a:gdLst>
                <a:gd name="T0" fmla="*/ 83 w 100"/>
                <a:gd name="T1" fmla="*/ 58 h 100"/>
                <a:gd name="T2" fmla="*/ 41 w 100"/>
                <a:gd name="T3" fmla="*/ 58 h 100"/>
                <a:gd name="T4" fmla="*/ 0 w 100"/>
                <a:gd name="T5" fmla="*/ 58 h 100"/>
                <a:gd name="T6" fmla="*/ 0 w 100"/>
                <a:gd name="T7" fmla="*/ 0 h 100"/>
                <a:gd name="T8" fmla="*/ 84 w 100"/>
                <a:gd name="T9" fmla="*/ 0 h 100"/>
                <a:gd name="T10" fmla="*/ 84 w 100"/>
                <a:gd name="T11" fmla="*/ 16 h 100"/>
                <a:gd name="T12" fmla="*/ 19 w 100"/>
                <a:gd name="T13" fmla="*/ 16 h 100"/>
                <a:gd name="T14" fmla="*/ 19 w 100"/>
                <a:gd name="T15" fmla="*/ 41 h 100"/>
                <a:gd name="T16" fmla="*/ 100 w 100"/>
                <a:gd name="T17" fmla="*/ 41 h 100"/>
                <a:gd name="T18" fmla="*/ 100 w 100"/>
                <a:gd name="T19" fmla="*/ 100 h 100"/>
                <a:gd name="T20" fmla="*/ 0 w 100"/>
                <a:gd name="T21" fmla="*/ 100 h 100"/>
                <a:gd name="T22" fmla="*/ 0 w 100"/>
                <a:gd name="T23" fmla="*/ 82 h 100"/>
                <a:gd name="T24" fmla="*/ 83 w 100"/>
                <a:gd name="T25" fmla="*/ 82 h 100"/>
                <a:gd name="T26" fmla="*/ 83 w 100"/>
                <a:gd name="T2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0">
                  <a:moveTo>
                    <a:pt x="83" y="58"/>
                  </a:moveTo>
                  <a:lnTo>
                    <a:pt x="41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6"/>
                  </a:lnTo>
                  <a:lnTo>
                    <a:pt x="19" y="16"/>
                  </a:lnTo>
                  <a:lnTo>
                    <a:pt x="19" y="41"/>
                  </a:lnTo>
                  <a:lnTo>
                    <a:pt x="100" y="41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82"/>
                  </a:lnTo>
                  <a:lnTo>
                    <a:pt x="83" y="82"/>
                  </a:lnTo>
                  <a:lnTo>
                    <a:pt x="83" y="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2">
              <a:extLst>
                <a:ext uri="{FF2B5EF4-FFF2-40B4-BE49-F238E27FC236}">
                  <a16:creationId xmlns:a16="http://schemas.microsoft.com/office/drawing/2014/main" id="{CCDE0A6E-E1BB-5A9D-9979-2B8854367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8826" y="4356100"/>
              <a:ext cx="9525" cy="63500"/>
            </a:xfrm>
            <a:custGeom>
              <a:avLst/>
              <a:gdLst>
                <a:gd name="T0" fmla="*/ 18 w 18"/>
                <a:gd name="T1" fmla="*/ 14 h 129"/>
                <a:gd name="T2" fmla="*/ 0 w 18"/>
                <a:gd name="T3" fmla="*/ 14 h 129"/>
                <a:gd name="T4" fmla="*/ 0 w 18"/>
                <a:gd name="T5" fmla="*/ 0 h 129"/>
                <a:gd name="T6" fmla="*/ 18 w 18"/>
                <a:gd name="T7" fmla="*/ 0 h 129"/>
                <a:gd name="T8" fmla="*/ 18 w 18"/>
                <a:gd name="T9" fmla="*/ 14 h 129"/>
                <a:gd name="T10" fmla="*/ 18 w 18"/>
                <a:gd name="T11" fmla="*/ 129 h 129"/>
                <a:gd name="T12" fmla="*/ 0 w 18"/>
                <a:gd name="T13" fmla="*/ 129 h 129"/>
                <a:gd name="T14" fmla="*/ 0 w 18"/>
                <a:gd name="T15" fmla="*/ 29 h 129"/>
                <a:gd name="T16" fmla="*/ 18 w 18"/>
                <a:gd name="T17" fmla="*/ 29 h 129"/>
                <a:gd name="T18" fmla="*/ 18 w 18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18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8" y="29"/>
                  </a:lnTo>
                  <a:lnTo>
                    <a:pt x="18" y="12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53">
              <a:extLst>
                <a:ext uri="{FF2B5EF4-FFF2-40B4-BE49-F238E27FC236}">
                  <a16:creationId xmlns:a16="http://schemas.microsoft.com/office/drawing/2014/main" id="{4E8E6BC4-B467-E725-5AEA-381C51F55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6451" y="4356100"/>
              <a:ext cx="31750" cy="63500"/>
            </a:xfrm>
            <a:custGeom>
              <a:avLst/>
              <a:gdLst>
                <a:gd name="T0" fmla="*/ 65 w 65"/>
                <a:gd name="T1" fmla="*/ 111 h 129"/>
                <a:gd name="T2" fmla="*/ 65 w 65"/>
                <a:gd name="T3" fmla="*/ 129 h 129"/>
                <a:gd name="T4" fmla="*/ 0 w 65"/>
                <a:gd name="T5" fmla="*/ 129 h 129"/>
                <a:gd name="T6" fmla="*/ 0 w 65"/>
                <a:gd name="T7" fmla="*/ 64 h 129"/>
                <a:gd name="T8" fmla="*/ 0 w 65"/>
                <a:gd name="T9" fmla="*/ 0 h 129"/>
                <a:gd name="T10" fmla="*/ 18 w 65"/>
                <a:gd name="T11" fmla="*/ 0 h 129"/>
                <a:gd name="T12" fmla="*/ 18 w 65"/>
                <a:gd name="T13" fmla="*/ 29 h 129"/>
                <a:gd name="T14" fmla="*/ 52 w 65"/>
                <a:gd name="T15" fmla="*/ 29 h 129"/>
                <a:gd name="T16" fmla="*/ 52 w 65"/>
                <a:gd name="T17" fmla="*/ 45 h 129"/>
                <a:gd name="T18" fmla="*/ 18 w 65"/>
                <a:gd name="T19" fmla="*/ 45 h 129"/>
                <a:gd name="T20" fmla="*/ 18 w 65"/>
                <a:gd name="T21" fmla="*/ 111 h 129"/>
                <a:gd name="T22" fmla="*/ 65 w 65"/>
                <a:gd name="T23" fmla="*/ 1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29">
                  <a:moveTo>
                    <a:pt x="65" y="111"/>
                  </a:moveTo>
                  <a:lnTo>
                    <a:pt x="65" y="129"/>
                  </a:lnTo>
                  <a:lnTo>
                    <a:pt x="0" y="129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52" y="29"/>
                  </a:lnTo>
                  <a:lnTo>
                    <a:pt x="52" y="45"/>
                  </a:lnTo>
                  <a:lnTo>
                    <a:pt x="18" y="45"/>
                  </a:lnTo>
                  <a:lnTo>
                    <a:pt x="18" y="111"/>
                  </a:lnTo>
                  <a:lnTo>
                    <a:pt x="65" y="1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54">
              <a:extLst>
                <a:ext uri="{FF2B5EF4-FFF2-40B4-BE49-F238E27FC236}">
                  <a16:creationId xmlns:a16="http://schemas.microsoft.com/office/drawing/2014/main" id="{E43A1F04-DDB7-BD46-7B20-4E057AFBB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4713" y="4354513"/>
              <a:ext cx="49213" cy="63500"/>
            </a:xfrm>
            <a:custGeom>
              <a:avLst/>
              <a:gdLst>
                <a:gd name="T0" fmla="*/ 100 w 100"/>
                <a:gd name="T1" fmla="*/ 87 h 128"/>
                <a:gd name="T2" fmla="*/ 100 w 100"/>
                <a:gd name="T3" fmla="*/ 28 h 128"/>
                <a:gd name="T4" fmla="*/ 56 w 100"/>
                <a:gd name="T5" fmla="*/ 28 h 128"/>
                <a:gd name="T6" fmla="*/ 76 w 100"/>
                <a:gd name="T7" fmla="*/ 0 h 128"/>
                <a:gd name="T8" fmla="*/ 58 w 100"/>
                <a:gd name="T9" fmla="*/ 0 h 128"/>
                <a:gd name="T10" fmla="*/ 36 w 100"/>
                <a:gd name="T11" fmla="*/ 28 h 128"/>
                <a:gd name="T12" fmla="*/ 0 w 100"/>
                <a:gd name="T13" fmla="*/ 28 h 128"/>
                <a:gd name="T14" fmla="*/ 0 w 100"/>
                <a:gd name="T15" fmla="*/ 128 h 128"/>
                <a:gd name="T16" fmla="*/ 82 w 100"/>
                <a:gd name="T17" fmla="*/ 128 h 128"/>
                <a:gd name="T18" fmla="*/ 82 w 100"/>
                <a:gd name="T19" fmla="*/ 111 h 128"/>
                <a:gd name="T20" fmla="*/ 18 w 100"/>
                <a:gd name="T21" fmla="*/ 111 h 128"/>
                <a:gd name="T22" fmla="*/ 18 w 100"/>
                <a:gd name="T23" fmla="*/ 86 h 128"/>
                <a:gd name="T24" fmla="*/ 100 w 100"/>
                <a:gd name="T25" fmla="*/ 86 h 128"/>
                <a:gd name="T26" fmla="*/ 100 w 100"/>
                <a:gd name="T27" fmla="*/ 87 h 128"/>
                <a:gd name="T28" fmla="*/ 18 w 100"/>
                <a:gd name="T29" fmla="*/ 46 h 128"/>
                <a:gd name="T30" fmla="*/ 82 w 100"/>
                <a:gd name="T31" fmla="*/ 46 h 128"/>
                <a:gd name="T32" fmla="*/ 82 w 100"/>
                <a:gd name="T33" fmla="*/ 71 h 128"/>
                <a:gd name="T34" fmla="*/ 18 w 100"/>
                <a:gd name="T35" fmla="*/ 71 h 128"/>
                <a:gd name="T36" fmla="*/ 18 w 100"/>
                <a:gd name="T37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8">
                  <a:moveTo>
                    <a:pt x="100" y="87"/>
                  </a:moveTo>
                  <a:lnTo>
                    <a:pt x="100" y="28"/>
                  </a:lnTo>
                  <a:lnTo>
                    <a:pt x="56" y="28"/>
                  </a:lnTo>
                  <a:lnTo>
                    <a:pt x="76" y="0"/>
                  </a:lnTo>
                  <a:lnTo>
                    <a:pt x="58" y="0"/>
                  </a:lnTo>
                  <a:cubicBezTo>
                    <a:pt x="58" y="0"/>
                    <a:pt x="42" y="20"/>
                    <a:pt x="36" y="28"/>
                  </a:cubicBezTo>
                  <a:lnTo>
                    <a:pt x="0" y="28"/>
                  </a:lnTo>
                  <a:lnTo>
                    <a:pt x="0" y="128"/>
                  </a:lnTo>
                  <a:lnTo>
                    <a:pt x="82" y="128"/>
                  </a:lnTo>
                  <a:lnTo>
                    <a:pt x="82" y="111"/>
                  </a:lnTo>
                  <a:lnTo>
                    <a:pt x="18" y="111"/>
                  </a:lnTo>
                  <a:lnTo>
                    <a:pt x="18" y="86"/>
                  </a:lnTo>
                  <a:lnTo>
                    <a:pt x="100" y="86"/>
                  </a:lnTo>
                  <a:lnTo>
                    <a:pt x="100" y="87"/>
                  </a:lnTo>
                  <a:close/>
                  <a:moveTo>
                    <a:pt x="18" y="46"/>
                  </a:moveTo>
                  <a:lnTo>
                    <a:pt x="82" y="46"/>
                  </a:lnTo>
                  <a:lnTo>
                    <a:pt x="82" y="71"/>
                  </a:lnTo>
                  <a:lnTo>
                    <a:pt x="18" y="71"/>
                  </a:lnTo>
                  <a:lnTo>
                    <a:pt x="18" y="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7">
              <a:extLst>
                <a:ext uri="{FF2B5EF4-FFF2-40B4-BE49-F238E27FC236}">
                  <a16:creationId xmlns:a16="http://schemas.microsoft.com/office/drawing/2014/main" id="{99371325-7A10-30D1-10A9-6797E773B9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576" y="4308475"/>
              <a:ext cx="385763" cy="311150"/>
            </a:xfrm>
            <a:custGeom>
              <a:avLst/>
              <a:gdLst>
                <a:gd name="T0" fmla="*/ 462 w 790"/>
                <a:gd name="T1" fmla="*/ 408 h 638"/>
                <a:gd name="T2" fmla="*/ 607 w 790"/>
                <a:gd name="T3" fmla="*/ 325 h 638"/>
                <a:gd name="T4" fmla="*/ 607 w 790"/>
                <a:gd name="T5" fmla="*/ 373 h 638"/>
                <a:gd name="T6" fmla="*/ 518 w 790"/>
                <a:gd name="T7" fmla="*/ 478 h 638"/>
                <a:gd name="T8" fmla="*/ 462 w 790"/>
                <a:gd name="T9" fmla="*/ 408 h 638"/>
                <a:gd name="T10" fmla="*/ 707 w 790"/>
                <a:gd name="T11" fmla="*/ 490 h 638"/>
                <a:gd name="T12" fmla="*/ 726 w 790"/>
                <a:gd name="T13" fmla="*/ 489 h 638"/>
                <a:gd name="T14" fmla="*/ 790 w 790"/>
                <a:gd name="T15" fmla="*/ 284 h 638"/>
                <a:gd name="T16" fmla="*/ 518 w 790"/>
                <a:gd name="T17" fmla="*/ 0 h 638"/>
                <a:gd name="T18" fmla="*/ 407 w 790"/>
                <a:gd name="T19" fmla="*/ 18 h 638"/>
                <a:gd name="T20" fmla="*/ 407 w 790"/>
                <a:gd name="T21" fmla="*/ 117 h 638"/>
                <a:gd name="T22" fmla="*/ 388 w 790"/>
                <a:gd name="T23" fmla="*/ 117 h 638"/>
                <a:gd name="T24" fmla="*/ 388 w 790"/>
                <a:gd name="T25" fmla="*/ 135 h 638"/>
                <a:gd name="T26" fmla="*/ 313 w 790"/>
                <a:gd name="T27" fmla="*/ 135 h 638"/>
                <a:gd name="T28" fmla="*/ 313 w 790"/>
                <a:gd name="T29" fmla="*/ 135 h 638"/>
                <a:gd name="T30" fmla="*/ 313 w 790"/>
                <a:gd name="T31" fmla="*/ 54 h 638"/>
                <a:gd name="T32" fmla="*/ 125 w 790"/>
                <a:gd name="T33" fmla="*/ 188 h 638"/>
                <a:gd name="T34" fmla="*/ 178 w 790"/>
                <a:gd name="T35" fmla="*/ 188 h 638"/>
                <a:gd name="T36" fmla="*/ 178 w 790"/>
                <a:gd name="T37" fmla="*/ 338 h 638"/>
                <a:gd name="T38" fmla="*/ 253 w 790"/>
                <a:gd name="T39" fmla="*/ 338 h 638"/>
                <a:gd name="T40" fmla="*/ 253 w 790"/>
                <a:gd name="T41" fmla="*/ 188 h 638"/>
                <a:gd name="T42" fmla="*/ 328 w 790"/>
                <a:gd name="T43" fmla="*/ 188 h 638"/>
                <a:gd name="T44" fmla="*/ 328 w 790"/>
                <a:gd name="T45" fmla="*/ 413 h 638"/>
                <a:gd name="T46" fmla="*/ 103 w 790"/>
                <a:gd name="T47" fmla="*/ 413 h 638"/>
                <a:gd name="T48" fmla="*/ 103 w 790"/>
                <a:gd name="T49" fmla="*/ 207 h 638"/>
                <a:gd name="T50" fmla="*/ 0 w 790"/>
                <a:gd name="T51" fmla="*/ 398 h 638"/>
                <a:gd name="T52" fmla="*/ 400 w 790"/>
                <a:gd name="T53" fmla="*/ 638 h 638"/>
                <a:gd name="T54" fmla="*/ 697 w 790"/>
                <a:gd name="T55" fmla="*/ 524 h 638"/>
                <a:gd name="T56" fmla="*/ 711 w 790"/>
                <a:gd name="T57" fmla="*/ 509 h 638"/>
                <a:gd name="T58" fmla="*/ 670 w 790"/>
                <a:gd name="T59" fmla="*/ 512 h 638"/>
                <a:gd name="T60" fmla="*/ 607 w 790"/>
                <a:gd name="T61" fmla="*/ 453 h 638"/>
                <a:gd name="T62" fmla="*/ 606 w 790"/>
                <a:gd name="T63" fmla="*/ 453 h 638"/>
                <a:gd name="T64" fmla="*/ 488 w 790"/>
                <a:gd name="T65" fmla="*/ 512 h 638"/>
                <a:gd name="T66" fmla="*/ 388 w 790"/>
                <a:gd name="T67" fmla="*/ 422 h 638"/>
                <a:gd name="T68" fmla="*/ 607 w 790"/>
                <a:gd name="T69" fmla="*/ 300 h 638"/>
                <a:gd name="T70" fmla="*/ 607 w 790"/>
                <a:gd name="T71" fmla="*/ 270 h 638"/>
                <a:gd name="T72" fmla="*/ 537 w 790"/>
                <a:gd name="T73" fmla="*/ 155 h 638"/>
                <a:gd name="T74" fmla="*/ 480 w 790"/>
                <a:gd name="T75" fmla="*/ 202 h 638"/>
                <a:gd name="T76" fmla="*/ 441 w 790"/>
                <a:gd name="T77" fmla="*/ 243 h 638"/>
                <a:gd name="T78" fmla="*/ 401 w 790"/>
                <a:gd name="T79" fmla="*/ 207 h 638"/>
                <a:gd name="T80" fmla="*/ 538 w 790"/>
                <a:gd name="T81" fmla="*/ 128 h 638"/>
                <a:gd name="T82" fmla="*/ 672 w 790"/>
                <a:gd name="T83" fmla="*/ 255 h 638"/>
                <a:gd name="T84" fmla="*/ 672 w 790"/>
                <a:gd name="T85" fmla="*/ 454 h 638"/>
                <a:gd name="T86" fmla="*/ 707 w 790"/>
                <a:gd name="T87" fmla="*/ 49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8">
                  <a:moveTo>
                    <a:pt x="462" y="408"/>
                  </a:moveTo>
                  <a:cubicBezTo>
                    <a:pt x="462" y="333"/>
                    <a:pt x="568" y="327"/>
                    <a:pt x="607" y="325"/>
                  </a:cubicBezTo>
                  <a:lnTo>
                    <a:pt x="607" y="373"/>
                  </a:lnTo>
                  <a:cubicBezTo>
                    <a:pt x="607" y="428"/>
                    <a:pt x="572" y="478"/>
                    <a:pt x="518" y="478"/>
                  </a:cubicBezTo>
                  <a:cubicBezTo>
                    <a:pt x="490" y="478"/>
                    <a:pt x="462" y="449"/>
                    <a:pt x="462" y="408"/>
                  </a:cubicBezTo>
                  <a:close/>
                  <a:moveTo>
                    <a:pt x="707" y="490"/>
                  </a:moveTo>
                  <a:cubicBezTo>
                    <a:pt x="710" y="490"/>
                    <a:pt x="712" y="490"/>
                    <a:pt x="726" y="489"/>
                  </a:cubicBezTo>
                  <a:cubicBezTo>
                    <a:pt x="770" y="427"/>
                    <a:pt x="790" y="352"/>
                    <a:pt x="790" y="284"/>
                  </a:cubicBezTo>
                  <a:cubicBezTo>
                    <a:pt x="790" y="129"/>
                    <a:pt x="683" y="0"/>
                    <a:pt x="518" y="0"/>
                  </a:cubicBezTo>
                  <a:cubicBezTo>
                    <a:pt x="483" y="0"/>
                    <a:pt x="446" y="7"/>
                    <a:pt x="407" y="18"/>
                  </a:cubicBezTo>
                  <a:lnTo>
                    <a:pt x="407" y="117"/>
                  </a:lnTo>
                  <a:lnTo>
                    <a:pt x="388" y="117"/>
                  </a:lnTo>
                  <a:lnTo>
                    <a:pt x="388" y="135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54"/>
                  </a:lnTo>
                  <a:cubicBezTo>
                    <a:pt x="252" y="85"/>
                    <a:pt x="188" y="129"/>
                    <a:pt x="125" y="188"/>
                  </a:cubicBezTo>
                  <a:lnTo>
                    <a:pt x="178" y="188"/>
                  </a:lnTo>
                  <a:lnTo>
                    <a:pt x="178" y="338"/>
                  </a:lnTo>
                  <a:lnTo>
                    <a:pt x="253" y="338"/>
                  </a:lnTo>
                  <a:lnTo>
                    <a:pt x="253" y="188"/>
                  </a:lnTo>
                  <a:lnTo>
                    <a:pt x="328" y="188"/>
                  </a:lnTo>
                  <a:lnTo>
                    <a:pt x="328" y="413"/>
                  </a:lnTo>
                  <a:lnTo>
                    <a:pt x="103" y="413"/>
                  </a:lnTo>
                  <a:lnTo>
                    <a:pt x="103" y="207"/>
                  </a:lnTo>
                  <a:cubicBezTo>
                    <a:pt x="28" y="280"/>
                    <a:pt x="0" y="344"/>
                    <a:pt x="0" y="398"/>
                  </a:cubicBezTo>
                  <a:cubicBezTo>
                    <a:pt x="0" y="512"/>
                    <a:pt x="151" y="638"/>
                    <a:pt x="400" y="638"/>
                  </a:cubicBezTo>
                  <a:cubicBezTo>
                    <a:pt x="538" y="638"/>
                    <a:pt x="635" y="590"/>
                    <a:pt x="697" y="524"/>
                  </a:cubicBezTo>
                  <a:lnTo>
                    <a:pt x="711" y="509"/>
                  </a:lnTo>
                  <a:cubicBezTo>
                    <a:pt x="688" y="512"/>
                    <a:pt x="680" y="512"/>
                    <a:pt x="670" y="512"/>
                  </a:cubicBezTo>
                  <a:cubicBezTo>
                    <a:pt x="622" y="512"/>
                    <a:pt x="607" y="488"/>
                    <a:pt x="607" y="453"/>
                  </a:cubicBezTo>
                  <a:lnTo>
                    <a:pt x="606" y="453"/>
                  </a:lnTo>
                  <a:cubicBezTo>
                    <a:pt x="580" y="489"/>
                    <a:pt x="545" y="512"/>
                    <a:pt x="488" y="512"/>
                  </a:cubicBezTo>
                  <a:cubicBezTo>
                    <a:pt x="431" y="512"/>
                    <a:pt x="388" y="473"/>
                    <a:pt x="388" y="422"/>
                  </a:cubicBezTo>
                  <a:cubicBezTo>
                    <a:pt x="388" y="305"/>
                    <a:pt x="545" y="305"/>
                    <a:pt x="607" y="300"/>
                  </a:cubicBezTo>
                  <a:lnTo>
                    <a:pt x="607" y="270"/>
                  </a:lnTo>
                  <a:cubicBezTo>
                    <a:pt x="607" y="214"/>
                    <a:pt x="606" y="155"/>
                    <a:pt x="537" y="155"/>
                  </a:cubicBezTo>
                  <a:cubicBezTo>
                    <a:pt x="486" y="155"/>
                    <a:pt x="480" y="177"/>
                    <a:pt x="480" y="202"/>
                  </a:cubicBezTo>
                  <a:cubicBezTo>
                    <a:pt x="480" y="234"/>
                    <a:pt x="455" y="243"/>
                    <a:pt x="441" y="243"/>
                  </a:cubicBezTo>
                  <a:cubicBezTo>
                    <a:pt x="418" y="243"/>
                    <a:pt x="401" y="228"/>
                    <a:pt x="401" y="207"/>
                  </a:cubicBezTo>
                  <a:cubicBezTo>
                    <a:pt x="401" y="154"/>
                    <a:pt x="481" y="128"/>
                    <a:pt x="538" y="128"/>
                  </a:cubicBezTo>
                  <a:cubicBezTo>
                    <a:pt x="652" y="128"/>
                    <a:pt x="672" y="180"/>
                    <a:pt x="672" y="255"/>
                  </a:cubicBezTo>
                  <a:lnTo>
                    <a:pt x="672" y="454"/>
                  </a:lnTo>
                  <a:cubicBezTo>
                    <a:pt x="672" y="480"/>
                    <a:pt x="681" y="490"/>
                    <a:pt x="707" y="4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158">
              <a:extLst>
                <a:ext uri="{FF2B5EF4-FFF2-40B4-BE49-F238E27FC236}">
                  <a16:creationId xmlns:a16="http://schemas.microsoft.com/office/drawing/2014/main" id="{962520DB-D84A-F7C4-34F8-A768DBC33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1" y="4273550"/>
              <a:ext cx="36513" cy="920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BBBEF"/>
                </a:solidFill>
              </a:endParaRPr>
            </a:p>
          </p:txBody>
        </p:sp>
      </p:grpSp>
      <p:sp>
        <p:nvSpPr>
          <p:cNvPr id="30" name="Title 29">
            <a:extLst>
              <a:ext uri="{FF2B5EF4-FFF2-40B4-BE49-F238E27FC236}">
                <a16:creationId xmlns:a16="http://schemas.microsoft.com/office/drawing/2014/main" id="{C8643A4F-164A-AABC-3034-BA76546E1E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984" y="2295591"/>
            <a:ext cx="6470435" cy="2991588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7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noProof="0"/>
              <a:t>Titre de </a:t>
            </a:r>
            <a:br>
              <a:rPr lang="fr-FR" noProof="0"/>
            </a:br>
            <a:r>
              <a:rPr lang="fr-FR" noProof="0"/>
              <a:t>la slide intercalaire</a:t>
            </a:r>
          </a:p>
        </p:txBody>
      </p:sp>
      <p:grpSp>
        <p:nvGrpSpPr>
          <p:cNvPr id="26" name="Group 3">
            <a:extLst>
              <a:ext uri="{FF2B5EF4-FFF2-40B4-BE49-F238E27FC236}">
                <a16:creationId xmlns:a16="http://schemas.microsoft.com/office/drawing/2014/main" id="{12D7C907-41C7-B11D-E50E-9045EFEC5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529564" flipH="1">
            <a:off x="4837313" y="1716914"/>
            <a:ext cx="626789" cy="569073"/>
            <a:chOff x="6572805" y="2461391"/>
            <a:chExt cx="594885" cy="488200"/>
          </a:xfrm>
          <a:solidFill>
            <a:schemeClr val="bg1"/>
          </a:solidFill>
        </p:grpSpPr>
        <p:pic>
          <p:nvPicPr>
            <p:cNvPr id="27" name="Graphic 4">
              <a:extLst>
                <a:ext uri="{FF2B5EF4-FFF2-40B4-BE49-F238E27FC236}">
                  <a16:creationId xmlns:a16="http://schemas.microsoft.com/office/drawing/2014/main" id="{8730D42B-2ECD-A31E-CBE6-7575590EC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6972428" y="2754328"/>
              <a:ext cx="152400" cy="238125"/>
            </a:xfrm>
            <a:prstGeom prst="rect">
              <a:avLst/>
            </a:prstGeom>
          </p:spPr>
        </p:pic>
        <p:pic>
          <p:nvPicPr>
            <p:cNvPr id="28" name="Graphic 7">
              <a:extLst>
                <a:ext uri="{FF2B5EF4-FFF2-40B4-BE49-F238E27FC236}">
                  <a16:creationId xmlns:a16="http://schemas.microsoft.com/office/drawing/2014/main" id="{60D79C61-D704-15A8-767A-9D58BAF41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3104491">
              <a:off x="6572805" y="2461391"/>
              <a:ext cx="152400" cy="238125"/>
            </a:xfrm>
            <a:prstGeom prst="rect">
              <a:avLst/>
            </a:prstGeom>
          </p:spPr>
        </p:pic>
        <p:pic>
          <p:nvPicPr>
            <p:cNvPr id="29" name="Graphic 8">
              <a:extLst>
                <a:ext uri="{FF2B5EF4-FFF2-40B4-BE49-F238E27FC236}">
                  <a16:creationId xmlns:a16="http://schemas.microsoft.com/office/drawing/2014/main" id="{06DE511B-DF2A-4759-94BE-BC040B431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546752">
              <a:off x="6756473" y="2630671"/>
              <a:ext cx="257175" cy="66675"/>
            </a:xfrm>
            <a:prstGeom prst="rect">
              <a:avLst/>
            </a:prstGeom>
          </p:spPr>
        </p:pic>
      </p:grpSp>
      <p:sp>
        <p:nvSpPr>
          <p:cNvPr id="33" name="Rectangle: Top Corners Rounded 1">
            <a:extLst>
              <a:ext uri="{FF2B5EF4-FFF2-40B4-BE49-F238E27FC236}">
                <a16:creationId xmlns:a16="http://schemas.microsoft.com/office/drawing/2014/main" id="{434CCC96-5010-0475-1AB7-FD336F33F8CB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Verdana Pro" panose="020B0604030504040204" pitchFamily="34" charset="0"/>
              <a:ea typeface="Verdana Pro" panose="020B0604030504040204" pitchFamily="34" charset="0"/>
              <a:cs typeface="+mn-cs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D123ACE-E19B-5E79-F81B-A85710F9F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3D0A6349-A770-ABFC-C969-5A009B380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16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titr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E87E88A6-0570-B4D5-8C6D-E6CA61594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5" y="426767"/>
            <a:ext cx="10862132" cy="498598"/>
          </a:xfrm>
        </p:spPr>
        <p:txBody>
          <a:bodyPr>
            <a:noAutofit/>
          </a:bodyPr>
          <a:lstStyle/>
          <a:p>
            <a:r>
              <a:rPr lang="fr-FR" noProof="0" dirty="0"/>
              <a:t>Titre de la slide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7C03EDD3-23CA-CDDA-CA4A-EC74EB9A0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228598" y="1341121"/>
            <a:ext cx="11729942" cy="5516880"/>
          </a:xfrm>
          <a:prstGeom prst="round2SameRect">
            <a:avLst>
              <a:gd name="adj1" fmla="val 4062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7A3C969-5FC5-A1BD-3CB7-6D1275E985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675" y="1616299"/>
            <a:ext cx="10805788" cy="30777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>
              <a:buFontTx/>
              <a:buNone/>
              <a:defRPr sz="20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0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0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0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0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0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0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0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 dirty="0"/>
              <a:t>Premier niveau</a:t>
            </a:r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9FCB2AD-5BBE-9F35-48A4-3EC5672536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675" y="2430253"/>
            <a:ext cx="10805788" cy="3531500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 dirty="0"/>
              <a:t>Deuxième niveau</a:t>
            </a:r>
          </a:p>
          <a:p>
            <a:pPr lvl="1"/>
            <a:r>
              <a:rPr lang="fr-FR" noProof="0" dirty="0"/>
              <a:t>Troisième niveau</a:t>
            </a:r>
          </a:p>
          <a:p>
            <a:pPr lvl="2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Verdana Pro" panose="020B0604030504040204" pitchFamily="34" charset="0"/>
              <a:ea typeface="Verdana Pro" panose="020B0604030504040204" pitchFamily="34" charset="0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35DCD5-872F-C785-F739-FF6F03145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BAD4FF3-1D19-7CBB-4E5A-77E029A9F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0675" y="2167465"/>
            <a:ext cx="10805788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79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ans titr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4F809C06-3FB2-72CB-D0A6-DFD6D987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228598" y="419100"/>
            <a:ext cx="11729942" cy="6438901"/>
          </a:xfrm>
          <a:prstGeom prst="round2SameRect">
            <a:avLst>
              <a:gd name="adj1" fmla="val 4062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7A3C969-5FC5-A1BD-3CB7-6D1275E985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675" y="694276"/>
            <a:ext cx="10805788" cy="30777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>
              <a:buFontTx/>
              <a:buNone/>
              <a:defRPr sz="20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0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0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0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0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0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0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0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 dirty="0"/>
              <a:t>Premier niveau</a:t>
            </a:r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9FCB2AD-5BBE-9F35-48A4-3EC5672536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675" y="1555256"/>
            <a:ext cx="10805788" cy="4406496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 dirty="0"/>
              <a:t>Deuxième niveau</a:t>
            </a:r>
          </a:p>
          <a:p>
            <a:pPr lvl="1"/>
            <a:r>
              <a:rPr lang="fr-FR" noProof="0" dirty="0"/>
              <a:t>Troisième niveau</a:t>
            </a:r>
          </a:p>
          <a:p>
            <a:pPr lvl="2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Verdana Pro" panose="020B0604030504040204" pitchFamily="34" charset="0"/>
              <a:ea typeface="Verdana Pro" panose="020B0604030504040204" pitchFamily="34" charset="0"/>
              <a:cs typeface="+mn-cs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A0A7DB1-C329-833F-BEFF-920AF6ABA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BAD4FF3-1D19-7CBB-4E5A-77E029A9F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0675" y="1245443"/>
            <a:ext cx="10805788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24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+ photo avec titr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E87E88A6-0570-B4D5-8C6D-E6CA61594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5" y="426767"/>
            <a:ext cx="10862132" cy="498598"/>
          </a:xfrm>
        </p:spPr>
        <p:txBody>
          <a:bodyPr>
            <a:noAutofit/>
          </a:bodyPr>
          <a:lstStyle/>
          <a:p>
            <a:r>
              <a:rPr lang="fr-FR" noProof="0"/>
              <a:t>Titre de la slide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9DDD5E9-3FFB-8AC7-D945-4CA2CB1F94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1703" y="1341121"/>
            <a:ext cx="5768635" cy="4885619"/>
          </a:xfrm>
          <a:prstGeom prst="round2SameRect">
            <a:avLst>
              <a:gd name="adj1" fmla="val 4063"/>
              <a:gd name="adj2" fmla="val 0"/>
            </a:avLst>
          </a:prstGeo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8A983E4D-A240-5F04-6AAD-D8E80B8BC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6176794" y="1341121"/>
            <a:ext cx="5781746" cy="5516880"/>
          </a:xfrm>
          <a:prstGeom prst="round2SameRect">
            <a:avLst>
              <a:gd name="adj1" fmla="val 4062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7A3C969-5FC5-A1BD-3CB7-6D1275E985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1601" y="1616299"/>
            <a:ext cx="5245099" cy="30777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>
              <a:buFontTx/>
              <a:buNone/>
              <a:defRPr sz="20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0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0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0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0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0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0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0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 dirty="0"/>
              <a:t>Premier niveau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9FCB2AD-5BBE-9F35-48A4-3EC5672536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1600" y="2430253"/>
            <a:ext cx="5245099" cy="3531500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 dirty="0"/>
              <a:t>Deuxième niveau</a:t>
            </a:r>
          </a:p>
          <a:p>
            <a:pPr lvl="1"/>
            <a:r>
              <a:rPr lang="fr-FR" noProof="0" dirty="0"/>
              <a:t>Troisième niveau</a:t>
            </a:r>
          </a:p>
          <a:p>
            <a:pPr lvl="2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Verdana Pro" panose="020B0604030504040204" pitchFamily="34" charset="0"/>
              <a:ea typeface="Verdana Pro" panose="020B0604030504040204" pitchFamily="34" charset="0"/>
              <a:cs typeface="+mn-cs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C211BA0-DAE4-159E-990F-F7E341CF5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  <a:endParaRPr lang="fr-FR" noProof="0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BAD4FF3-1D19-7CBB-4E5A-77E029A9F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51600" y="2167465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09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+ photo sans titr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9DDD5E9-3FFB-8AC7-D945-4CA2CB1F94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1703" y="419097"/>
            <a:ext cx="5768635" cy="5807643"/>
          </a:xfrm>
          <a:prstGeom prst="round2SameRect">
            <a:avLst>
              <a:gd name="adj1" fmla="val 4063"/>
              <a:gd name="adj2" fmla="val 0"/>
            </a:avLst>
          </a:prstGeo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8A983E4D-A240-5F04-6AAD-D8E80B8BC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6176794" y="419097"/>
            <a:ext cx="5781746" cy="6438903"/>
          </a:xfrm>
          <a:prstGeom prst="round2SameRect">
            <a:avLst>
              <a:gd name="adj1" fmla="val 4062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7A3C969-5FC5-A1BD-3CB7-6D1275E985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1601" y="694276"/>
            <a:ext cx="5245099" cy="30777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>
              <a:buFontTx/>
              <a:buNone/>
              <a:defRPr sz="20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0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0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0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0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0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0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0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 dirty="0"/>
              <a:t>Premier niveau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9FCB2AD-5BBE-9F35-48A4-3EC5672536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1600" y="1555256"/>
            <a:ext cx="5245099" cy="4406496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 dirty="0"/>
              <a:t>Deuxième niveau</a:t>
            </a:r>
          </a:p>
          <a:p>
            <a:pPr lvl="1"/>
            <a:r>
              <a:rPr lang="fr-FR" noProof="0" dirty="0"/>
              <a:t>Troisième niveau</a:t>
            </a:r>
          </a:p>
          <a:p>
            <a:pPr lvl="2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Verdana Pro" panose="020B0604030504040204" pitchFamily="34" charset="0"/>
              <a:ea typeface="Verdana Pro" panose="020B0604030504040204" pitchFamily="34" charset="0"/>
              <a:cs typeface="+mn-cs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DA700A-8706-7A27-3264-5E8C0EBFD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BAD4FF3-1D19-7CBB-4E5A-77E029A9F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51600" y="1245443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73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 clé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8C52FF-CD48-6E20-6C58-3456CFC99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976662" y="3541750"/>
            <a:ext cx="7734861" cy="2343316"/>
          </a:xfrm>
          <a:prstGeom prst="roundRect">
            <a:avLst>
              <a:gd name="adj" fmla="val 6277"/>
            </a:avLst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0" tIns="180000" rIns="180000" bIns="180000" rtlCol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ABBEF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 Pro" panose="020B0604030504040204" pitchFamily="34" charset="0"/>
              <a:ea typeface="Verdana Pro" panose="020B0604030504040204" pitchFamily="34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3D13F6-A145-1053-8229-501D9C248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4104990" y="806796"/>
            <a:ext cx="7734861" cy="2343316"/>
          </a:xfrm>
          <a:prstGeom prst="roundRect">
            <a:avLst>
              <a:gd name="adj" fmla="val 6277"/>
            </a:avLst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0" tIns="180000" rIns="180000" bIns="180000" rtlCol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ABBEF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 Pro" panose="020B0604030504040204" pitchFamily="34" charset="0"/>
              <a:ea typeface="Verdana Pro" panose="020B0604030504040204" pitchFamily="34" charset="0"/>
              <a:cs typeface="+mn-cs"/>
            </a:endParaRP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958D033C-DCE1-0AD3-06B8-002AD4EF47EA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79356" y="1043579"/>
            <a:ext cx="5941576" cy="1869750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 dirty="0"/>
              <a:t>Deuxième niveau</a:t>
            </a:r>
          </a:p>
          <a:p>
            <a:pPr lvl="1"/>
            <a:r>
              <a:rPr lang="fr-FR" noProof="0" dirty="0"/>
              <a:t>Troisième niveau</a:t>
            </a:r>
          </a:p>
          <a:p>
            <a:pPr lvl="2"/>
            <a:r>
              <a:rPr lang="fr-FR" noProof="0" dirty="0"/>
              <a:t>Quatrième niveau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9AD89727-04A2-A850-0563-590328CAA2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1028" y="3778533"/>
            <a:ext cx="5941576" cy="1869750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 dirty="0"/>
              <a:t>Deuxième niveau</a:t>
            </a:r>
          </a:p>
          <a:p>
            <a:pPr lvl="1"/>
            <a:r>
              <a:rPr lang="fr-FR" noProof="0" dirty="0"/>
              <a:t>Troisième niveau</a:t>
            </a:r>
          </a:p>
          <a:p>
            <a:pPr lvl="2"/>
            <a:r>
              <a:rPr lang="fr-FR" noProof="0" dirty="0"/>
              <a:t>Quatrième niveau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E32BBB81-8416-11B3-2476-E5EB04865C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1703" y="419098"/>
            <a:ext cx="4608341" cy="4772902"/>
          </a:xfrm>
          <a:custGeom>
            <a:avLst/>
            <a:gdLst>
              <a:gd name="connsiteX0" fmla="*/ 187237 w 4608341"/>
              <a:gd name="connsiteY0" fmla="*/ 0 h 4772902"/>
              <a:gd name="connsiteX1" fmla="*/ 4421104 w 4608341"/>
              <a:gd name="connsiteY1" fmla="*/ 0 h 4772902"/>
              <a:gd name="connsiteX2" fmla="*/ 4608341 w 4608341"/>
              <a:gd name="connsiteY2" fmla="*/ 187237 h 4772902"/>
              <a:gd name="connsiteX3" fmla="*/ 4608341 w 4608341"/>
              <a:gd name="connsiteY3" fmla="*/ 4772902 h 4772902"/>
              <a:gd name="connsiteX4" fmla="*/ 4472130 w 4608341"/>
              <a:gd name="connsiteY4" fmla="*/ 4636691 h 4772902"/>
              <a:gd name="connsiteX5" fmla="*/ 136211 w 4608341"/>
              <a:gd name="connsiteY5" fmla="*/ 4636691 h 4772902"/>
              <a:gd name="connsiteX6" fmla="*/ 0 w 4608341"/>
              <a:gd name="connsiteY6" fmla="*/ 4772902 h 4772902"/>
              <a:gd name="connsiteX7" fmla="*/ 0 w 4608341"/>
              <a:gd name="connsiteY7" fmla="*/ 187237 h 4772902"/>
              <a:gd name="connsiteX8" fmla="*/ 187237 w 4608341"/>
              <a:gd name="connsiteY8" fmla="*/ 0 h 477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8341" h="4772902">
                <a:moveTo>
                  <a:pt x="187237" y="0"/>
                </a:moveTo>
                <a:lnTo>
                  <a:pt x="4421104" y="0"/>
                </a:lnTo>
                <a:cubicBezTo>
                  <a:pt x="4524512" y="0"/>
                  <a:pt x="4608341" y="83829"/>
                  <a:pt x="4608341" y="187237"/>
                </a:cubicBezTo>
                <a:lnTo>
                  <a:pt x="4608341" y="4772902"/>
                </a:lnTo>
                <a:cubicBezTo>
                  <a:pt x="4608341" y="4697675"/>
                  <a:pt x="4547357" y="4636691"/>
                  <a:pt x="4472130" y="4636691"/>
                </a:cubicBezTo>
                <a:lnTo>
                  <a:pt x="136211" y="4636691"/>
                </a:lnTo>
                <a:cubicBezTo>
                  <a:pt x="60984" y="4636691"/>
                  <a:pt x="0" y="4697675"/>
                  <a:pt x="0" y="4772902"/>
                </a:cubicBezTo>
                <a:lnTo>
                  <a:pt x="0" y="187237"/>
                </a:lnTo>
                <a:cubicBezTo>
                  <a:pt x="0" y="83829"/>
                  <a:pt x="83829" y="0"/>
                  <a:pt x="187237" y="0"/>
                </a:cubicBezTo>
                <a:close/>
              </a:path>
            </a:pathLst>
          </a:custGeom>
          <a:solidFill>
            <a:srgbClr val="F1F4F9"/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ACDB6ED1-96F3-7D52-129F-9A7499396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241703" y="5055789"/>
            <a:ext cx="4608341" cy="1802212"/>
          </a:xfrm>
          <a:prstGeom prst="round2SameRect">
            <a:avLst>
              <a:gd name="adj1" fmla="val 7558"/>
              <a:gd name="adj2" fmla="val 0"/>
            </a:avLst>
          </a:prstGeom>
          <a:solidFill>
            <a:srgbClr val="002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Verdana Pro" panose="020B0604030504040204" pitchFamily="34" charset="0"/>
            </a:endParaRPr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F1C031A4-DE02-7DAC-7F52-0027D0250526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00074" y="4110602"/>
            <a:ext cx="3878486" cy="1606442"/>
          </a:xfrm>
          <a:prstGeom prst="roundRect">
            <a:avLst>
              <a:gd name="adj" fmla="val 9157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lIns="2052000" tIns="180000" rIns="180000" bIns="180000" anchor="ctr" anchorCtr="0">
            <a:noAutofit/>
          </a:bodyPr>
          <a:lstStyle>
            <a:lvl1pPr>
              <a:buFontTx/>
              <a:buNone/>
              <a:defRPr sz="1800">
                <a:latin typeface="+mn-lt"/>
              </a:defRPr>
            </a:lvl1pPr>
            <a:lvl2pPr marL="0" indent="0">
              <a:buSzPct val="130000"/>
              <a:buFontTx/>
              <a:buNone/>
              <a:defRPr>
                <a:latin typeface="+mn-lt"/>
              </a:defRPr>
            </a:lvl2pPr>
            <a:lvl3pPr marL="0" indent="0">
              <a:buClr>
                <a:schemeClr val="accent2"/>
              </a:buClr>
              <a:buSzPct val="130000"/>
              <a:buFontTx/>
              <a:buNone/>
              <a:defRPr>
                <a:latin typeface="+mn-lt"/>
              </a:defRPr>
            </a:lvl3pPr>
            <a:lvl4pPr marL="0" indent="0">
              <a:buSzPct val="130000"/>
              <a:buFontTx/>
              <a:buNone/>
              <a:defRPr>
                <a:latin typeface="+mn-lt"/>
              </a:defRPr>
            </a:lvl4pPr>
            <a:lvl5pPr marL="0" indent="0">
              <a:buSzPct val="130000"/>
              <a:buFontTx/>
              <a:buNone/>
              <a:defRPr>
                <a:latin typeface="+mn-lt"/>
              </a:defRPr>
            </a:lvl5pPr>
            <a:lvl6pPr marL="0" indent="0">
              <a:buSzPct val="130000"/>
              <a:buFontTx/>
              <a:buNone/>
              <a:defRPr>
                <a:latin typeface="+mn-lt"/>
              </a:defRPr>
            </a:lvl6pPr>
            <a:lvl7pPr marL="0" indent="0">
              <a:buSzPct val="130000"/>
              <a:buFontTx/>
              <a:buNone/>
              <a:defRPr>
                <a:latin typeface="+mn-lt"/>
              </a:defRPr>
            </a:lvl7pPr>
            <a:lvl8pPr marL="0" indent="0">
              <a:buSzPct val="130000"/>
              <a:buFontTx/>
              <a:buNone/>
              <a:defRPr>
                <a:latin typeface="+mn-lt"/>
              </a:defRPr>
            </a:lvl8pPr>
            <a:lvl9pPr marL="0" indent="0">
              <a:buSzPct val="130000"/>
              <a:buFontTx/>
              <a:buNone/>
              <a:defRPr>
                <a:latin typeface="+mn-lt"/>
              </a:defRPr>
            </a:lvl9pPr>
          </a:lstStyle>
          <a:p>
            <a:pPr lvl="0"/>
            <a:r>
              <a:rPr lang="fr-FR" noProof="0" dirty="0"/>
              <a:t>Deuxième niveau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4C314231-B3CA-E296-9991-CCA01FF4C9F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25689" y="4498324"/>
            <a:ext cx="1587311" cy="830997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6000" cap="all" baseline="0">
                <a:solidFill>
                  <a:schemeClr val="accent2"/>
                </a:solidFill>
                <a:latin typeface="Verdana Pro Semibold" panose="020B0704030504040204" pitchFamily="34" charset="0"/>
              </a:defRPr>
            </a:lvl1pPr>
            <a:lvl2pPr marL="0" indent="0">
              <a:buSzPct val="130000"/>
              <a:buFontTx/>
              <a:buNone/>
              <a:defRPr sz="6000">
                <a:solidFill>
                  <a:schemeClr val="accent2"/>
                </a:solidFill>
                <a:latin typeface="Verdana Pro Semibold" panose="020B0704030504040204" pitchFamily="34" charset="0"/>
              </a:defRPr>
            </a:lvl2pPr>
            <a:lvl3pPr marL="0" indent="0">
              <a:buClr>
                <a:schemeClr val="accent2"/>
              </a:buClr>
              <a:buSzPct val="130000"/>
              <a:buFontTx/>
              <a:buNone/>
              <a:defRPr sz="6000">
                <a:solidFill>
                  <a:schemeClr val="accent2"/>
                </a:solidFill>
                <a:latin typeface="Verdana Pro Semibold" panose="020B0704030504040204" pitchFamily="34" charset="0"/>
              </a:defRPr>
            </a:lvl3pPr>
            <a:lvl4pPr marL="0" indent="0">
              <a:buSzPct val="130000"/>
              <a:buFontTx/>
              <a:buNone/>
              <a:defRPr sz="6000">
                <a:solidFill>
                  <a:schemeClr val="accent2"/>
                </a:solidFill>
                <a:latin typeface="Verdana Pro Semibold" panose="020B0704030504040204" pitchFamily="34" charset="0"/>
              </a:defRPr>
            </a:lvl4pPr>
            <a:lvl5pPr marL="0" indent="0">
              <a:buSzPct val="130000"/>
              <a:buFontTx/>
              <a:buNone/>
              <a:defRPr sz="6000">
                <a:solidFill>
                  <a:schemeClr val="accent2"/>
                </a:solidFill>
                <a:latin typeface="Verdana Pro Semibold" panose="020B0704030504040204" pitchFamily="34" charset="0"/>
              </a:defRPr>
            </a:lvl5pPr>
            <a:lvl6pPr marL="0" indent="0">
              <a:buSzPct val="130000"/>
              <a:buFontTx/>
              <a:buNone/>
              <a:defRPr sz="6000">
                <a:solidFill>
                  <a:schemeClr val="accent2"/>
                </a:solidFill>
                <a:latin typeface="Verdana Pro Semibold" panose="020B0704030504040204" pitchFamily="34" charset="0"/>
              </a:defRPr>
            </a:lvl6pPr>
            <a:lvl7pPr marL="0" indent="0">
              <a:buSzPct val="130000"/>
              <a:buFontTx/>
              <a:buNone/>
              <a:defRPr sz="6000">
                <a:solidFill>
                  <a:schemeClr val="accent2"/>
                </a:solidFill>
                <a:latin typeface="Verdana Pro Semibold" panose="020B0704030504040204" pitchFamily="34" charset="0"/>
              </a:defRPr>
            </a:lvl7pPr>
            <a:lvl8pPr marL="0" indent="0">
              <a:buSzPct val="130000"/>
              <a:buFontTx/>
              <a:buNone/>
              <a:defRPr sz="6000">
                <a:solidFill>
                  <a:schemeClr val="accent2"/>
                </a:solidFill>
                <a:latin typeface="Verdana Pro Semibold" panose="020B0704030504040204" pitchFamily="34" charset="0"/>
              </a:defRPr>
            </a:lvl8pPr>
            <a:lvl9pPr marL="0" indent="0">
              <a:buSzPct val="130000"/>
              <a:buFontTx/>
              <a:buNone/>
              <a:defRPr sz="6000">
                <a:solidFill>
                  <a:schemeClr val="accent2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 dirty="0"/>
              <a:t>00K</a:t>
            </a:r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Verdana Pro" panose="020B0604030504040204" pitchFamily="34" charset="0"/>
              <a:ea typeface="Verdana Pro" panose="020B0604030504040204" pitchFamily="34" charset="0"/>
              <a:cs typeface="+mn-cs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38EB739-B6E2-9F4A-501D-98183BDC9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F0F56F7-4AC6-7515-2402-ED71EE220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6174" flipH="1">
            <a:off x="11092473" y="3066118"/>
            <a:ext cx="1060227" cy="45294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D9E9864-DF03-8159-0EB0-FC429D39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529564" flipH="1">
            <a:off x="5021564" y="612250"/>
            <a:ext cx="459173" cy="376824"/>
            <a:chOff x="6572805" y="2461391"/>
            <a:chExt cx="594885" cy="488200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8D0E0E15-9249-F9E9-7872-43CD6635D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6972428" y="2754328"/>
              <a:ext cx="152400" cy="238125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6B4DD39-211A-B9D1-715E-1EF2842A6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3104491">
              <a:off x="6572805" y="2461391"/>
              <a:ext cx="152400" cy="238125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A87C666-E621-9666-B8BF-841ADC9D4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546752">
              <a:off x="6756473" y="2630671"/>
              <a:ext cx="257175" cy="66675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8073545C-A897-DA5E-0797-242A1DD47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35060">
            <a:off x="11611511" y="5322350"/>
            <a:ext cx="200025" cy="409575"/>
          </a:xfrm>
          <a:prstGeom prst="rect">
            <a:avLst/>
          </a:prstGeom>
        </p:spPr>
      </p:pic>
      <p:sp>
        <p:nvSpPr>
          <p:cNvPr id="37" name="Title 27">
            <a:extLst>
              <a:ext uri="{FF2B5EF4-FFF2-40B4-BE49-F238E27FC236}">
                <a16:creationId xmlns:a16="http://schemas.microsoft.com/office/drawing/2014/main" id="{6BC082E7-0B04-D289-8673-713C486813E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0674" y="631257"/>
            <a:ext cx="3710397" cy="2518855"/>
          </a:xfrm>
        </p:spPr>
        <p:txBody>
          <a:bodyPr anchor="t" anchorCtr="0">
            <a:noAutofit/>
          </a:bodyPr>
          <a:lstStyle>
            <a:lvl1pPr>
              <a:lnSpc>
                <a:spcPts val="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 de </a:t>
            </a:r>
            <a:br>
              <a:rPr lang="fr-FR" noProof="0" dirty="0"/>
            </a:br>
            <a:r>
              <a:rPr lang="fr-FR" noProof="0" dirty="0"/>
              <a:t>la slide sur</a:t>
            </a:r>
            <a:br>
              <a:rPr lang="fr-FR" noProof="0" dirty="0"/>
            </a:br>
            <a:r>
              <a:rPr lang="fr-FR" noProof="0" dirty="0"/>
              <a:t>3 lignes</a:t>
            </a:r>
          </a:p>
        </p:txBody>
      </p:sp>
    </p:spTree>
    <p:extLst>
      <p:ext uri="{BB962C8B-B14F-4D97-AF65-F5344CB8AC3E}">
        <p14:creationId xmlns:p14="http://schemas.microsoft.com/office/powerpoint/2010/main" val="4068238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s de texte avec titr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7C03EDD3-23CA-CDDA-CA4A-EC74EB9A0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228598" y="1181098"/>
            <a:ext cx="11729942" cy="5676903"/>
          </a:xfrm>
          <a:prstGeom prst="round2SameRect">
            <a:avLst>
              <a:gd name="adj1" fmla="val 4062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E87E88A6-0570-B4D5-8C6D-E6CA61594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5" y="426767"/>
            <a:ext cx="10862132" cy="498598"/>
          </a:xfrm>
        </p:spPr>
        <p:txBody>
          <a:bodyPr>
            <a:noAutofit/>
          </a:bodyPr>
          <a:lstStyle/>
          <a:p>
            <a:r>
              <a:rPr lang="fr-FR" noProof="0" dirty="0"/>
              <a:t>Titre de la slide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662D831A-13A7-1ED6-EE39-366760C59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676" y="2370590"/>
            <a:ext cx="5153790" cy="30777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>
              <a:buFontTx/>
              <a:buNone/>
              <a:defRPr sz="20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0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0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0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0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0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0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0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 dirty="0"/>
              <a:t>Premier niveau</a:t>
            </a: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0E975C97-5322-944C-41EC-B78441690E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676" y="3184545"/>
            <a:ext cx="5153790" cy="2777208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 dirty="0"/>
              <a:t>Deuxième niveau</a:t>
            </a:r>
          </a:p>
          <a:p>
            <a:pPr lvl="1"/>
            <a:r>
              <a:rPr lang="fr-FR" noProof="0" dirty="0"/>
              <a:t>Troisième niveau</a:t>
            </a:r>
          </a:p>
          <a:p>
            <a:pPr lvl="2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CB287D55-F518-AE15-9DBB-D7F2003DF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1600" y="2370590"/>
            <a:ext cx="5153790" cy="30777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>
              <a:buFontTx/>
              <a:buNone/>
              <a:defRPr sz="20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0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0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0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0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0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0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0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 dirty="0"/>
              <a:t>Premier niveau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BABE4024-ADDE-97DF-7AB1-87AD23E9B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1600" y="3184545"/>
            <a:ext cx="5153790" cy="2777208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 dirty="0"/>
              <a:t>Deuxième niveau</a:t>
            </a:r>
          </a:p>
          <a:p>
            <a:pPr lvl="1"/>
            <a:r>
              <a:rPr lang="fr-FR" noProof="0" dirty="0"/>
              <a:t>Troisième niveau</a:t>
            </a:r>
          </a:p>
          <a:p>
            <a:pPr lvl="2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Verdana Pro" panose="020B0604030504040204" pitchFamily="34" charset="0"/>
              <a:ea typeface="Verdana Pro" panose="020B0604030504040204" pitchFamily="34" charset="0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7AC0E9-D09E-0067-CE26-A3869AB53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 Placeholder 40">
            <a:extLst>
              <a:ext uri="{FF2B5EF4-FFF2-40B4-BE49-F238E27FC236}">
                <a16:creationId xmlns:a16="http://schemas.microsoft.com/office/drawing/2014/main" id="{D04C7CBA-9630-1A7F-65F6-38159DA1E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51600" y="2921757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 dirty="0"/>
          </a:p>
        </p:txBody>
      </p:sp>
      <p:sp>
        <p:nvSpPr>
          <p:cNvPr id="18" name="Text Placeholder 40">
            <a:extLst>
              <a:ext uri="{FF2B5EF4-FFF2-40B4-BE49-F238E27FC236}">
                <a16:creationId xmlns:a16="http://schemas.microsoft.com/office/drawing/2014/main" id="{0A625330-BEDB-22AC-48E2-ED113D7B6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5" y="2921757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 dirty="0"/>
          </a:p>
        </p:txBody>
      </p:sp>
      <p:sp>
        <p:nvSpPr>
          <p:cNvPr id="24" name="Picture Placeholder 30">
            <a:extLst>
              <a:ext uri="{FF2B5EF4-FFF2-40B4-BE49-F238E27FC236}">
                <a16:creationId xmlns:a16="http://schemas.microsoft.com/office/drawing/2014/main" id="{D0C5E445-B7CD-4524-29C6-8B59ED0D1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90676" y="1430305"/>
            <a:ext cx="774000" cy="774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25" name="Picture Placeholder 30">
            <a:extLst>
              <a:ext uri="{FF2B5EF4-FFF2-40B4-BE49-F238E27FC236}">
                <a16:creationId xmlns:a16="http://schemas.microsoft.com/office/drawing/2014/main" id="{F5DE2C81-1165-F3A0-AFFB-3F3E7009D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451600" y="1430305"/>
            <a:ext cx="774000" cy="774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12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s de texte sans titr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Top Corners Rounded 42">
            <a:extLst>
              <a:ext uri="{FF2B5EF4-FFF2-40B4-BE49-F238E27FC236}">
                <a16:creationId xmlns:a16="http://schemas.microsoft.com/office/drawing/2014/main" id="{CD88AE4E-F5C1-22AD-009F-851C6884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228598" y="419100"/>
            <a:ext cx="11729942" cy="6438901"/>
          </a:xfrm>
          <a:prstGeom prst="round2SameRect">
            <a:avLst>
              <a:gd name="adj1" fmla="val 4062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662D831A-13A7-1ED6-EE39-366760C59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676" y="1626244"/>
            <a:ext cx="5153790" cy="30777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>
              <a:buFontTx/>
              <a:buNone/>
              <a:defRPr sz="20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0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0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0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0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0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0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0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 dirty="0"/>
              <a:t>Premier niveau</a:t>
            </a: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0E975C97-5322-944C-41EC-B78441690E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676" y="2440199"/>
            <a:ext cx="5153790" cy="3521554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 dirty="0"/>
              <a:t>Deuxième niveau</a:t>
            </a:r>
          </a:p>
          <a:p>
            <a:pPr lvl="1"/>
            <a:r>
              <a:rPr lang="fr-FR" noProof="0" dirty="0"/>
              <a:t>Troisième niveau</a:t>
            </a:r>
          </a:p>
          <a:p>
            <a:pPr lvl="2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CB287D55-F518-AE15-9DBB-D7F2003DF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1600" y="1626244"/>
            <a:ext cx="5153790" cy="30777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>
              <a:buFontTx/>
              <a:buNone/>
              <a:defRPr sz="20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0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0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0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0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0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0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0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 dirty="0"/>
              <a:t>Premier niveau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BABE4024-ADDE-97DF-7AB1-87AD23E9B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1600" y="2440199"/>
            <a:ext cx="5153790" cy="3521554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 dirty="0"/>
              <a:t>Deuxième niveau</a:t>
            </a:r>
          </a:p>
          <a:p>
            <a:pPr lvl="1"/>
            <a:r>
              <a:rPr lang="fr-FR" noProof="0" dirty="0"/>
              <a:t>Troisième niveau</a:t>
            </a:r>
          </a:p>
          <a:p>
            <a:pPr lvl="2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Verdana Pro" panose="020B0604030504040204" pitchFamily="34" charset="0"/>
              <a:ea typeface="Verdana Pro" panose="020B0604030504040204" pitchFamily="34" charset="0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E7E281A-8B18-DE6F-317C-E4F950F56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 Placeholder 40">
            <a:extLst>
              <a:ext uri="{FF2B5EF4-FFF2-40B4-BE49-F238E27FC236}">
                <a16:creationId xmlns:a16="http://schemas.microsoft.com/office/drawing/2014/main" id="{D04C7CBA-9630-1A7F-65F6-38159DA1E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51600" y="2177411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 dirty="0"/>
          </a:p>
        </p:txBody>
      </p:sp>
      <p:sp>
        <p:nvSpPr>
          <p:cNvPr id="18" name="Text Placeholder 40">
            <a:extLst>
              <a:ext uri="{FF2B5EF4-FFF2-40B4-BE49-F238E27FC236}">
                <a16:creationId xmlns:a16="http://schemas.microsoft.com/office/drawing/2014/main" id="{0A625330-BEDB-22AC-48E2-ED113D7B6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5" y="2177411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 dirty="0"/>
          </a:p>
        </p:txBody>
      </p:sp>
      <p:sp>
        <p:nvSpPr>
          <p:cNvPr id="24" name="Picture Placeholder 30">
            <a:extLst>
              <a:ext uri="{FF2B5EF4-FFF2-40B4-BE49-F238E27FC236}">
                <a16:creationId xmlns:a16="http://schemas.microsoft.com/office/drawing/2014/main" id="{D0C5E445-B7CD-4524-29C6-8B59ED0D1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90676" y="623005"/>
            <a:ext cx="774000" cy="774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25" name="Picture Placeholder 30">
            <a:extLst>
              <a:ext uri="{FF2B5EF4-FFF2-40B4-BE49-F238E27FC236}">
                <a16:creationId xmlns:a16="http://schemas.microsoft.com/office/drawing/2014/main" id="{F5DE2C81-1165-F3A0-AFFB-3F3E7009D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451600" y="623005"/>
            <a:ext cx="774000" cy="774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9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 bleu clai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Hello">
            <a:extLst>
              <a:ext uri="{FF2B5EF4-FFF2-40B4-BE49-F238E27FC236}">
                <a16:creationId xmlns:a16="http://schemas.microsoft.com/office/drawing/2014/main" id="{908EB2D9-7B68-80F4-9FE1-35BD7EB3F006}"/>
              </a:ext>
            </a:extLst>
          </p:cNvPr>
          <p:cNvGrpSpPr/>
          <p:nvPr userDrawn="1"/>
        </p:nvGrpSpPr>
        <p:grpSpPr>
          <a:xfrm>
            <a:off x="2813234" y="2395401"/>
            <a:ext cx="6565532" cy="2067198"/>
            <a:chOff x="2813234" y="2395401"/>
            <a:chExt cx="6565532" cy="206719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ACB8FC5-3F66-9F41-E6C2-F72613383629}"/>
                </a:ext>
              </a:extLst>
            </p:cNvPr>
            <p:cNvGrpSpPr/>
            <p:nvPr/>
          </p:nvGrpSpPr>
          <p:grpSpPr>
            <a:xfrm>
              <a:off x="6955789" y="2533169"/>
              <a:ext cx="1931466" cy="1929430"/>
              <a:chOff x="3204353" y="2096988"/>
              <a:chExt cx="2666834" cy="2664023"/>
            </a:xfrm>
            <a:solidFill>
              <a:schemeClr val="bg1"/>
            </a:solidFill>
          </p:grpSpPr>
          <p:sp>
            <p:nvSpPr>
              <p:cNvPr id="20" name="Freeform 69">
                <a:extLst>
                  <a:ext uri="{FF2B5EF4-FFF2-40B4-BE49-F238E27FC236}">
                    <a16:creationId xmlns:a16="http://schemas.microsoft.com/office/drawing/2014/main" id="{0A7F1016-4B04-756A-A2DA-75CC8DA927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4353" y="2096988"/>
                <a:ext cx="2666834" cy="2664023"/>
              </a:xfrm>
              <a:custGeom>
                <a:avLst/>
                <a:gdLst>
                  <a:gd name="T0" fmla="*/ 276 w 754"/>
                  <a:gd name="T1" fmla="*/ 697 h 753"/>
                  <a:gd name="T2" fmla="*/ 56 w 754"/>
                  <a:gd name="T3" fmla="*/ 275 h 753"/>
                  <a:gd name="T4" fmla="*/ 479 w 754"/>
                  <a:gd name="T5" fmla="*/ 56 h 753"/>
                  <a:gd name="T6" fmla="*/ 698 w 754"/>
                  <a:gd name="T7" fmla="*/ 478 h 753"/>
                  <a:gd name="T8" fmla="*/ 276 w 754"/>
                  <a:gd name="T9" fmla="*/ 697 h 753"/>
                  <a:gd name="T10" fmla="*/ 472 w 754"/>
                  <a:gd name="T11" fmla="*/ 75 h 753"/>
                  <a:gd name="T12" fmla="*/ 76 w 754"/>
                  <a:gd name="T13" fmla="*/ 281 h 753"/>
                  <a:gd name="T14" fmla="*/ 282 w 754"/>
                  <a:gd name="T15" fmla="*/ 678 h 753"/>
                  <a:gd name="T16" fmla="*/ 678 w 754"/>
                  <a:gd name="T17" fmla="*/ 472 h 753"/>
                  <a:gd name="T18" fmla="*/ 472 w 754"/>
                  <a:gd name="T19" fmla="*/ 75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4" h="753">
                    <a:moveTo>
                      <a:pt x="276" y="697"/>
                    </a:moveTo>
                    <a:cubicBezTo>
                      <a:pt x="99" y="641"/>
                      <a:pt x="0" y="452"/>
                      <a:pt x="56" y="275"/>
                    </a:cubicBezTo>
                    <a:cubicBezTo>
                      <a:pt x="112" y="98"/>
                      <a:pt x="302" y="0"/>
                      <a:pt x="479" y="56"/>
                    </a:cubicBezTo>
                    <a:cubicBezTo>
                      <a:pt x="655" y="112"/>
                      <a:pt x="754" y="301"/>
                      <a:pt x="698" y="478"/>
                    </a:cubicBezTo>
                    <a:cubicBezTo>
                      <a:pt x="642" y="655"/>
                      <a:pt x="452" y="753"/>
                      <a:pt x="276" y="697"/>
                    </a:cubicBezTo>
                    <a:close/>
                    <a:moveTo>
                      <a:pt x="472" y="75"/>
                    </a:moveTo>
                    <a:cubicBezTo>
                      <a:pt x="306" y="23"/>
                      <a:pt x="128" y="115"/>
                      <a:pt x="76" y="281"/>
                    </a:cubicBezTo>
                    <a:cubicBezTo>
                      <a:pt x="23" y="447"/>
                      <a:pt x="116" y="625"/>
                      <a:pt x="282" y="678"/>
                    </a:cubicBezTo>
                    <a:cubicBezTo>
                      <a:pt x="448" y="730"/>
                      <a:pt x="626" y="638"/>
                      <a:pt x="678" y="472"/>
                    </a:cubicBezTo>
                    <a:cubicBezTo>
                      <a:pt x="731" y="306"/>
                      <a:pt x="638" y="128"/>
                      <a:pt x="472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70">
                <a:extLst>
                  <a:ext uri="{FF2B5EF4-FFF2-40B4-BE49-F238E27FC236}">
                    <a16:creationId xmlns:a16="http://schemas.microsoft.com/office/drawing/2014/main" id="{1EDB8E04-D9F8-81D4-2E17-C9D9259FD2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7145" y="2726462"/>
                <a:ext cx="1430368" cy="1121251"/>
              </a:xfrm>
              <a:custGeom>
                <a:avLst/>
                <a:gdLst>
                  <a:gd name="T0" fmla="*/ 131 w 404"/>
                  <a:gd name="T1" fmla="*/ 300 h 317"/>
                  <a:gd name="T2" fmla="*/ 64 w 404"/>
                  <a:gd name="T3" fmla="*/ 208 h 317"/>
                  <a:gd name="T4" fmla="*/ 76 w 404"/>
                  <a:gd name="T5" fmla="*/ 197 h 317"/>
                  <a:gd name="T6" fmla="*/ 87 w 404"/>
                  <a:gd name="T7" fmla="*/ 208 h 317"/>
                  <a:gd name="T8" fmla="*/ 138 w 404"/>
                  <a:gd name="T9" fmla="*/ 278 h 317"/>
                  <a:gd name="T10" fmla="*/ 220 w 404"/>
                  <a:gd name="T11" fmla="*/ 250 h 317"/>
                  <a:gd name="T12" fmla="*/ 236 w 404"/>
                  <a:gd name="T13" fmla="*/ 247 h 317"/>
                  <a:gd name="T14" fmla="*/ 239 w 404"/>
                  <a:gd name="T15" fmla="*/ 263 h 317"/>
                  <a:gd name="T16" fmla="*/ 131 w 404"/>
                  <a:gd name="T17" fmla="*/ 300 h 317"/>
                  <a:gd name="T18" fmla="*/ 253 w 404"/>
                  <a:gd name="T19" fmla="*/ 157 h 317"/>
                  <a:gd name="T20" fmla="*/ 246 w 404"/>
                  <a:gd name="T21" fmla="*/ 143 h 317"/>
                  <a:gd name="T22" fmla="*/ 289 w 404"/>
                  <a:gd name="T23" fmla="*/ 88 h 317"/>
                  <a:gd name="T24" fmla="*/ 345 w 404"/>
                  <a:gd name="T25" fmla="*/ 84 h 317"/>
                  <a:gd name="T26" fmla="*/ 389 w 404"/>
                  <a:gd name="T27" fmla="*/ 119 h 317"/>
                  <a:gd name="T28" fmla="*/ 392 w 404"/>
                  <a:gd name="T29" fmla="*/ 188 h 317"/>
                  <a:gd name="T30" fmla="*/ 377 w 404"/>
                  <a:gd name="T31" fmla="*/ 196 h 317"/>
                  <a:gd name="T32" fmla="*/ 370 w 404"/>
                  <a:gd name="T33" fmla="*/ 181 h 317"/>
                  <a:gd name="T34" fmla="*/ 368 w 404"/>
                  <a:gd name="T35" fmla="*/ 129 h 317"/>
                  <a:gd name="T36" fmla="*/ 338 w 404"/>
                  <a:gd name="T37" fmla="*/ 106 h 317"/>
                  <a:gd name="T38" fmla="*/ 300 w 404"/>
                  <a:gd name="T39" fmla="*/ 108 h 317"/>
                  <a:gd name="T40" fmla="*/ 268 w 404"/>
                  <a:gd name="T41" fmla="*/ 149 h 317"/>
                  <a:gd name="T42" fmla="*/ 253 w 404"/>
                  <a:gd name="T43" fmla="*/ 157 h 317"/>
                  <a:gd name="T44" fmla="*/ 253 w 404"/>
                  <a:gd name="T45" fmla="*/ 157 h 317"/>
                  <a:gd name="T46" fmla="*/ 10 w 404"/>
                  <a:gd name="T47" fmla="*/ 80 h 317"/>
                  <a:gd name="T48" fmla="*/ 2 w 404"/>
                  <a:gd name="T49" fmla="*/ 66 h 317"/>
                  <a:gd name="T50" fmla="*/ 45 w 404"/>
                  <a:gd name="T51" fmla="*/ 10 h 317"/>
                  <a:gd name="T52" fmla="*/ 101 w 404"/>
                  <a:gd name="T53" fmla="*/ 7 h 317"/>
                  <a:gd name="T54" fmla="*/ 145 w 404"/>
                  <a:gd name="T55" fmla="*/ 42 h 317"/>
                  <a:gd name="T56" fmla="*/ 148 w 404"/>
                  <a:gd name="T57" fmla="*/ 111 h 317"/>
                  <a:gd name="T58" fmla="*/ 133 w 404"/>
                  <a:gd name="T59" fmla="*/ 119 h 317"/>
                  <a:gd name="T60" fmla="*/ 126 w 404"/>
                  <a:gd name="T61" fmla="*/ 104 h 317"/>
                  <a:gd name="T62" fmla="*/ 124 w 404"/>
                  <a:gd name="T63" fmla="*/ 52 h 317"/>
                  <a:gd name="T64" fmla="*/ 94 w 404"/>
                  <a:gd name="T65" fmla="*/ 29 h 317"/>
                  <a:gd name="T66" fmla="*/ 56 w 404"/>
                  <a:gd name="T67" fmla="*/ 31 h 317"/>
                  <a:gd name="T68" fmla="*/ 24 w 404"/>
                  <a:gd name="T69" fmla="*/ 72 h 317"/>
                  <a:gd name="T70" fmla="*/ 10 w 404"/>
                  <a:gd name="T71" fmla="*/ 80 h 317"/>
                  <a:gd name="T72" fmla="*/ 10 w 404"/>
                  <a:gd name="T73" fmla="*/ 8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4" h="317">
                    <a:moveTo>
                      <a:pt x="131" y="300"/>
                    </a:moveTo>
                    <a:cubicBezTo>
                      <a:pt x="76" y="282"/>
                      <a:pt x="63" y="232"/>
                      <a:pt x="64" y="208"/>
                    </a:cubicBezTo>
                    <a:cubicBezTo>
                      <a:pt x="64" y="201"/>
                      <a:pt x="70" y="196"/>
                      <a:pt x="76" y="197"/>
                    </a:cubicBezTo>
                    <a:cubicBezTo>
                      <a:pt x="82" y="197"/>
                      <a:pt x="87" y="202"/>
                      <a:pt x="87" y="208"/>
                    </a:cubicBezTo>
                    <a:cubicBezTo>
                      <a:pt x="87" y="211"/>
                      <a:pt x="86" y="261"/>
                      <a:pt x="138" y="278"/>
                    </a:cubicBezTo>
                    <a:cubicBezTo>
                      <a:pt x="189" y="294"/>
                      <a:pt x="218" y="252"/>
                      <a:pt x="220" y="250"/>
                    </a:cubicBezTo>
                    <a:cubicBezTo>
                      <a:pt x="223" y="245"/>
                      <a:pt x="230" y="243"/>
                      <a:pt x="236" y="247"/>
                    </a:cubicBezTo>
                    <a:cubicBezTo>
                      <a:pt x="241" y="250"/>
                      <a:pt x="242" y="257"/>
                      <a:pt x="239" y="263"/>
                    </a:cubicBezTo>
                    <a:cubicBezTo>
                      <a:pt x="225" y="283"/>
                      <a:pt x="185" y="317"/>
                      <a:pt x="131" y="300"/>
                    </a:cubicBezTo>
                    <a:close/>
                    <a:moveTo>
                      <a:pt x="253" y="157"/>
                    </a:moveTo>
                    <a:cubicBezTo>
                      <a:pt x="247" y="155"/>
                      <a:pt x="244" y="149"/>
                      <a:pt x="246" y="143"/>
                    </a:cubicBezTo>
                    <a:cubicBezTo>
                      <a:pt x="246" y="141"/>
                      <a:pt x="258" y="104"/>
                      <a:pt x="289" y="88"/>
                    </a:cubicBezTo>
                    <a:cubicBezTo>
                      <a:pt x="306" y="79"/>
                      <a:pt x="325" y="78"/>
                      <a:pt x="345" y="84"/>
                    </a:cubicBezTo>
                    <a:cubicBezTo>
                      <a:pt x="365" y="90"/>
                      <a:pt x="380" y="102"/>
                      <a:pt x="389" y="119"/>
                    </a:cubicBezTo>
                    <a:cubicBezTo>
                      <a:pt x="404" y="150"/>
                      <a:pt x="392" y="187"/>
                      <a:pt x="392" y="188"/>
                    </a:cubicBezTo>
                    <a:cubicBezTo>
                      <a:pt x="390" y="194"/>
                      <a:pt x="383" y="198"/>
                      <a:pt x="377" y="196"/>
                    </a:cubicBezTo>
                    <a:cubicBezTo>
                      <a:pt x="371" y="194"/>
                      <a:pt x="368" y="187"/>
                      <a:pt x="370" y="181"/>
                    </a:cubicBezTo>
                    <a:cubicBezTo>
                      <a:pt x="370" y="181"/>
                      <a:pt x="379" y="152"/>
                      <a:pt x="368" y="129"/>
                    </a:cubicBezTo>
                    <a:cubicBezTo>
                      <a:pt x="362" y="118"/>
                      <a:pt x="352" y="111"/>
                      <a:pt x="338" y="106"/>
                    </a:cubicBezTo>
                    <a:cubicBezTo>
                      <a:pt x="323" y="101"/>
                      <a:pt x="311" y="102"/>
                      <a:pt x="300" y="108"/>
                    </a:cubicBezTo>
                    <a:cubicBezTo>
                      <a:pt x="277" y="120"/>
                      <a:pt x="268" y="149"/>
                      <a:pt x="268" y="149"/>
                    </a:cubicBezTo>
                    <a:cubicBezTo>
                      <a:pt x="266" y="156"/>
                      <a:pt x="260" y="159"/>
                      <a:pt x="253" y="157"/>
                    </a:cubicBezTo>
                    <a:cubicBezTo>
                      <a:pt x="253" y="157"/>
                      <a:pt x="253" y="157"/>
                      <a:pt x="253" y="157"/>
                    </a:cubicBezTo>
                    <a:close/>
                    <a:moveTo>
                      <a:pt x="10" y="80"/>
                    </a:moveTo>
                    <a:cubicBezTo>
                      <a:pt x="4" y="78"/>
                      <a:pt x="0" y="72"/>
                      <a:pt x="2" y="66"/>
                    </a:cubicBezTo>
                    <a:cubicBezTo>
                      <a:pt x="3" y="64"/>
                      <a:pt x="14" y="27"/>
                      <a:pt x="45" y="10"/>
                    </a:cubicBezTo>
                    <a:cubicBezTo>
                      <a:pt x="62" y="2"/>
                      <a:pt x="81" y="0"/>
                      <a:pt x="101" y="7"/>
                    </a:cubicBezTo>
                    <a:cubicBezTo>
                      <a:pt x="122" y="13"/>
                      <a:pt x="136" y="25"/>
                      <a:pt x="145" y="42"/>
                    </a:cubicBezTo>
                    <a:cubicBezTo>
                      <a:pt x="161" y="73"/>
                      <a:pt x="149" y="110"/>
                      <a:pt x="148" y="111"/>
                    </a:cubicBezTo>
                    <a:cubicBezTo>
                      <a:pt x="146" y="117"/>
                      <a:pt x="139" y="121"/>
                      <a:pt x="133" y="119"/>
                    </a:cubicBezTo>
                    <a:cubicBezTo>
                      <a:pt x="127" y="116"/>
                      <a:pt x="124" y="110"/>
                      <a:pt x="126" y="104"/>
                    </a:cubicBezTo>
                    <a:cubicBezTo>
                      <a:pt x="126" y="104"/>
                      <a:pt x="136" y="75"/>
                      <a:pt x="124" y="52"/>
                    </a:cubicBezTo>
                    <a:cubicBezTo>
                      <a:pt x="119" y="41"/>
                      <a:pt x="109" y="33"/>
                      <a:pt x="94" y="29"/>
                    </a:cubicBezTo>
                    <a:cubicBezTo>
                      <a:pt x="80" y="24"/>
                      <a:pt x="67" y="25"/>
                      <a:pt x="56" y="31"/>
                    </a:cubicBezTo>
                    <a:cubicBezTo>
                      <a:pt x="34" y="43"/>
                      <a:pt x="24" y="72"/>
                      <a:pt x="24" y="72"/>
                    </a:cubicBezTo>
                    <a:cubicBezTo>
                      <a:pt x="22" y="78"/>
                      <a:pt x="16" y="82"/>
                      <a:pt x="10" y="80"/>
                    </a:cubicBezTo>
                    <a:cubicBezTo>
                      <a:pt x="10" y="80"/>
                      <a:pt x="10" y="80"/>
                      <a:pt x="10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" name="Grouper 4">
              <a:extLst>
                <a:ext uri="{FF2B5EF4-FFF2-40B4-BE49-F238E27FC236}">
                  <a16:creationId xmlns:a16="http://schemas.microsoft.com/office/drawing/2014/main" id="{1DBB806B-413D-59EB-147E-118AB1630C6B}"/>
                </a:ext>
              </a:extLst>
            </p:cNvPr>
            <p:cNvGrpSpPr/>
            <p:nvPr/>
          </p:nvGrpSpPr>
          <p:grpSpPr>
            <a:xfrm>
              <a:off x="2813234" y="2395401"/>
              <a:ext cx="6565532" cy="1977065"/>
              <a:chOff x="1681163" y="3176588"/>
              <a:chExt cx="3236913" cy="974725"/>
            </a:xfrm>
          </p:grpSpPr>
          <p:sp>
            <p:nvSpPr>
              <p:cNvPr id="15" name="Freeform 24">
                <a:extLst>
                  <a:ext uri="{FF2B5EF4-FFF2-40B4-BE49-F238E27FC236}">
                    <a16:creationId xmlns:a16="http://schemas.microsoft.com/office/drawing/2014/main" id="{3C908ED1-C3C9-DB52-8C0D-F9182C2B1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163" y="3186113"/>
                <a:ext cx="600075" cy="955675"/>
              </a:xfrm>
              <a:custGeom>
                <a:avLst/>
                <a:gdLst>
                  <a:gd name="T0" fmla="*/ 10 w 67"/>
                  <a:gd name="T1" fmla="*/ 0 h 107"/>
                  <a:gd name="T2" fmla="*/ 10 w 67"/>
                  <a:gd name="T3" fmla="*/ 41 h 107"/>
                  <a:gd name="T4" fmla="*/ 36 w 67"/>
                  <a:gd name="T5" fmla="*/ 27 h 107"/>
                  <a:gd name="T6" fmla="*/ 67 w 67"/>
                  <a:gd name="T7" fmla="*/ 60 h 107"/>
                  <a:gd name="T8" fmla="*/ 67 w 67"/>
                  <a:gd name="T9" fmla="*/ 107 h 107"/>
                  <a:gd name="T10" fmla="*/ 57 w 67"/>
                  <a:gd name="T11" fmla="*/ 107 h 107"/>
                  <a:gd name="T12" fmla="*/ 57 w 67"/>
                  <a:gd name="T13" fmla="*/ 62 h 107"/>
                  <a:gd name="T14" fmla="*/ 33 w 67"/>
                  <a:gd name="T15" fmla="*/ 35 h 107"/>
                  <a:gd name="T16" fmla="*/ 10 w 67"/>
                  <a:gd name="T17" fmla="*/ 62 h 107"/>
                  <a:gd name="T18" fmla="*/ 10 w 67"/>
                  <a:gd name="T19" fmla="*/ 107 h 107"/>
                  <a:gd name="T20" fmla="*/ 0 w 67"/>
                  <a:gd name="T21" fmla="*/ 107 h 107"/>
                  <a:gd name="T22" fmla="*/ 0 w 67"/>
                  <a:gd name="T23" fmla="*/ 0 h 107"/>
                  <a:gd name="T24" fmla="*/ 10 w 67"/>
                  <a:gd name="T2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107">
                    <a:moveTo>
                      <a:pt x="10" y="0"/>
                    </a:moveTo>
                    <a:cubicBezTo>
                      <a:pt x="10" y="41"/>
                      <a:pt x="10" y="41"/>
                      <a:pt x="10" y="41"/>
                    </a:cubicBezTo>
                    <a:cubicBezTo>
                      <a:pt x="15" y="31"/>
                      <a:pt x="25" y="27"/>
                      <a:pt x="36" y="27"/>
                    </a:cubicBezTo>
                    <a:cubicBezTo>
                      <a:pt x="52" y="27"/>
                      <a:pt x="67" y="37"/>
                      <a:pt x="67" y="60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7" y="44"/>
                      <a:pt x="48" y="35"/>
                      <a:pt x="33" y="35"/>
                    </a:cubicBezTo>
                    <a:cubicBezTo>
                      <a:pt x="19" y="35"/>
                      <a:pt x="10" y="44"/>
                      <a:pt x="10" y="62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2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25">
                <a:extLst>
                  <a:ext uri="{FF2B5EF4-FFF2-40B4-BE49-F238E27FC236}">
                    <a16:creationId xmlns:a16="http://schemas.microsoft.com/office/drawing/2014/main" id="{CB1906AB-1917-EDFE-8AA2-30B54A9F9E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24113" y="3427413"/>
                <a:ext cx="669925" cy="723900"/>
              </a:xfrm>
              <a:custGeom>
                <a:avLst/>
                <a:gdLst>
                  <a:gd name="T0" fmla="*/ 37 w 75"/>
                  <a:gd name="T1" fmla="*/ 81 h 81"/>
                  <a:gd name="T2" fmla="*/ 0 w 75"/>
                  <a:gd name="T3" fmla="*/ 40 h 81"/>
                  <a:gd name="T4" fmla="*/ 39 w 75"/>
                  <a:gd name="T5" fmla="*/ 0 h 81"/>
                  <a:gd name="T6" fmla="*/ 75 w 75"/>
                  <a:gd name="T7" fmla="*/ 36 h 81"/>
                  <a:gd name="T8" fmla="*/ 75 w 75"/>
                  <a:gd name="T9" fmla="*/ 44 h 81"/>
                  <a:gd name="T10" fmla="*/ 10 w 75"/>
                  <a:gd name="T11" fmla="*/ 44 h 81"/>
                  <a:gd name="T12" fmla="*/ 37 w 75"/>
                  <a:gd name="T13" fmla="*/ 73 h 81"/>
                  <a:gd name="T14" fmla="*/ 62 w 75"/>
                  <a:gd name="T15" fmla="*/ 58 h 81"/>
                  <a:gd name="T16" fmla="*/ 73 w 75"/>
                  <a:gd name="T17" fmla="*/ 58 h 81"/>
                  <a:gd name="T18" fmla="*/ 37 w 75"/>
                  <a:gd name="T19" fmla="*/ 81 h 81"/>
                  <a:gd name="T20" fmla="*/ 10 w 75"/>
                  <a:gd name="T21" fmla="*/ 36 h 81"/>
                  <a:gd name="T22" fmla="*/ 65 w 75"/>
                  <a:gd name="T23" fmla="*/ 36 h 81"/>
                  <a:gd name="T24" fmla="*/ 37 w 75"/>
                  <a:gd name="T25" fmla="*/ 8 h 81"/>
                  <a:gd name="T26" fmla="*/ 10 w 75"/>
                  <a:gd name="T27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81">
                    <a:moveTo>
                      <a:pt x="37" y="81"/>
                    </a:moveTo>
                    <a:cubicBezTo>
                      <a:pt x="15" y="81"/>
                      <a:pt x="0" y="65"/>
                      <a:pt x="0" y="40"/>
                    </a:cubicBezTo>
                    <a:cubicBezTo>
                      <a:pt x="0" y="16"/>
                      <a:pt x="15" y="0"/>
                      <a:pt x="39" y="0"/>
                    </a:cubicBezTo>
                    <a:cubicBezTo>
                      <a:pt x="61" y="0"/>
                      <a:pt x="75" y="16"/>
                      <a:pt x="75" y="36"/>
                    </a:cubicBezTo>
                    <a:cubicBezTo>
                      <a:pt x="75" y="39"/>
                      <a:pt x="75" y="41"/>
                      <a:pt x="75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1" y="63"/>
                      <a:pt x="22" y="73"/>
                      <a:pt x="37" y="73"/>
                    </a:cubicBezTo>
                    <a:cubicBezTo>
                      <a:pt x="50" y="73"/>
                      <a:pt x="59" y="67"/>
                      <a:pt x="62" y="58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68" y="70"/>
                      <a:pt x="57" y="81"/>
                      <a:pt x="37" y="81"/>
                    </a:cubicBezTo>
                    <a:close/>
                    <a:moveTo>
                      <a:pt x="10" y="36"/>
                    </a:moveTo>
                    <a:cubicBezTo>
                      <a:pt x="65" y="36"/>
                      <a:pt x="65" y="36"/>
                      <a:pt x="65" y="36"/>
                    </a:cubicBezTo>
                    <a:cubicBezTo>
                      <a:pt x="65" y="18"/>
                      <a:pt x="53" y="8"/>
                      <a:pt x="37" y="8"/>
                    </a:cubicBezTo>
                    <a:cubicBezTo>
                      <a:pt x="23" y="8"/>
                      <a:pt x="11" y="18"/>
                      <a:pt x="10" y="36"/>
                    </a:cubicBezTo>
                    <a:close/>
                  </a:path>
                </a:pathLst>
              </a:custGeom>
              <a:solidFill>
                <a:srgbClr val="002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Rectangle 26">
                <a:extLst>
                  <a:ext uri="{FF2B5EF4-FFF2-40B4-BE49-F238E27FC236}">
                    <a16:creationId xmlns:a16="http://schemas.microsoft.com/office/drawing/2014/main" id="{351B7404-8058-DB67-7388-12EB9C83C9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438" y="3186113"/>
                <a:ext cx="88900" cy="955675"/>
              </a:xfrm>
              <a:prstGeom prst="rect">
                <a:avLst/>
              </a:prstGeom>
              <a:solidFill>
                <a:srgbClr val="002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Rectangle 27">
                <a:extLst>
                  <a:ext uri="{FF2B5EF4-FFF2-40B4-BE49-F238E27FC236}">
                    <a16:creationId xmlns:a16="http://schemas.microsoft.com/office/drawing/2014/main" id="{DE097EF8-0243-ECE1-10BD-315F368993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2188" y="3186113"/>
                <a:ext cx="90488" cy="955675"/>
              </a:xfrm>
              <a:prstGeom prst="rect">
                <a:avLst/>
              </a:prstGeom>
              <a:solidFill>
                <a:srgbClr val="002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28">
                <a:extLst>
                  <a:ext uri="{FF2B5EF4-FFF2-40B4-BE49-F238E27FC236}">
                    <a16:creationId xmlns:a16="http://schemas.microsoft.com/office/drawing/2014/main" id="{F552E925-EEB6-B1CA-EC9D-148D88E09F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92663" y="3176588"/>
                <a:ext cx="125413" cy="965200"/>
              </a:xfrm>
              <a:custGeom>
                <a:avLst/>
                <a:gdLst>
                  <a:gd name="T0" fmla="*/ 0 w 14"/>
                  <a:gd name="T1" fmla="*/ 101 h 108"/>
                  <a:gd name="T2" fmla="*/ 7 w 14"/>
                  <a:gd name="T3" fmla="*/ 94 h 108"/>
                  <a:gd name="T4" fmla="*/ 14 w 14"/>
                  <a:gd name="T5" fmla="*/ 101 h 108"/>
                  <a:gd name="T6" fmla="*/ 7 w 14"/>
                  <a:gd name="T7" fmla="*/ 108 h 108"/>
                  <a:gd name="T8" fmla="*/ 0 w 14"/>
                  <a:gd name="T9" fmla="*/ 101 h 108"/>
                  <a:gd name="T10" fmla="*/ 12 w 14"/>
                  <a:gd name="T11" fmla="*/ 0 h 108"/>
                  <a:gd name="T12" fmla="*/ 11 w 14"/>
                  <a:gd name="T13" fmla="*/ 80 h 108"/>
                  <a:gd name="T14" fmla="*/ 3 w 14"/>
                  <a:gd name="T15" fmla="*/ 80 h 108"/>
                  <a:gd name="T16" fmla="*/ 2 w 14"/>
                  <a:gd name="T17" fmla="*/ 0 h 108"/>
                  <a:gd name="T18" fmla="*/ 12 w 14"/>
                  <a:gd name="T1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08">
                    <a:moveTo>
                      <a:pt x="0" y="101"/>
                    </a:moveTo>
                    <a:cubicBezTo>
                      <a:pt x="0" y="97"/>
                      <a:pt x="3" y="94"/>
                      <a:pt x="7" y="94"/>
                    </a:cubicBezTo>
                    <a:cubicBezTo>
                      <a:pt x="11" y="94"/>
                      <a:pt x="14" y="97"/>
                      <a:pt x="14" y="101"/>
                    </a:cubicBezTo>
                    <a:cubicBezTo>
                      <a:pt x="14" y="105"/>
                      <a:pt x="11" y="108"/>
                      <a:pt x="7" y="108"/>
                    </a:cubicBezTo>
                    <a:cubicBezTo>
                      <a:pt x="3" y="108"/>
                      <a:pt x="0" y="105"/>
                      <a:pt x="0" y="101"/>
                    </a:cubicBezTo>
                    <a:close/>
                    <a:moveTo>
                      <a:pt x="12" y="0"/>
                    </a:moveTo>
                    <a:cubicBezTo>
                      <a:pt x="11" y="80"/>
                      <a:pt x="11" y="80"/>
                      <a:pt x="11" y="80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2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8879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s de texte + photo avec titr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0">
            <a:extLst>
              <a:ext uri="{FF2B5EF4-FFF2-40B4-BE49-F238E27FC236}">
                <a16:creationId xmlns:a16="http://schemas.microsoft.com/office/drawing/2014/main" id="{12CAD548-2411-C0A2-FAD1-5BB5A5C68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0" y="2952748"/>
            <a:ext cx="12187132" cy="3905252"/>
          </a:xfrm>
          <a:prstGeom prst="round2SameRect">
            <a:avLst>
              <a:gd name="adj1" fmla="val 6419"/>
              <a:gd name="adj2" fmla="val 0"/>
            </a:avLst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Verdana Pro" panose="020B0604030504040204" pitchFamily="34" charset="0"/>
            </a:endParaRP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E87E88A6-0570-B4D5-8C6D-E6CA61594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5" y="426767"/>
            <a:ext cx="10862132" cy="498598"/>
          </a:xfrm>
        </p:spPr>
        <p:txBody>
          <a:bodyPr>
            <a:noAutofit/>
          </a:bodyPr>
          <a:lstStyle/>
          <a:p>
            <a:r>
              <a:rPr lang="fr-FR" noProof="0" dirty="0"/>
              <a:t>Titre de la slide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F223C3A-EF77-A6A1-5873-5DC1875358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593" y="1341120"/>
            <a:ext cx="5781745" cy="2722879"/>
          </a:xfrm>
          <a:prstGeom prst="round2SameRect">
            <a:avLst>
              <a:gd name="adj1" fmla="val 10394"/>
              <a:gd name="adj2" fmla="val 0"/>
            </a:avLst>
          </a:pr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2C44C80-987A-7B9E-2484-2F10AB9D62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8592" y="3600226"/>
            <a:ext cx="5781745" cy="2615411"/>
          </a:xfrm>
          <a:prstGeom prst="round2SameRect">
            <a:avLst>
              <a:gd name="adj1" fmla="val 4184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/>
                </a:gs>
              </a:gsLst>
              <a:lin ang="5400000" scaled="1"/>
            </a:gradFill>
          </a:ln>
        </p:spPr>
        <p:txBody>
          <a:bodyPr lIns="396000" tIns="144000" rIns="288000" bIns="540000" anchor="t" anchorCtr="0"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4"/>
              </a:buClr>
              <a:defRPr/>
            </a:lvl4pPr>
            <a:lvl5pPr marL="554400" indent="-285750">
              <a:buClr>
                <a:schemeClr val="accent1"/>
              </a:buClr>
              <a:buFont typeface="Verdana Pro" panose="020B0604030504040204" pitchFamily="34" charset="0"/>
              <a:buChar char="–"/>
              <a:defRPr/>
            </a:lvl5pPr>
            <a:lvl6pPr marL="554400" indent="-285750">
              <a:buClr>
                <a:schemeClr val="accent2"/>
              </a:buClr>
              <a:buFont typeface="Verdana Pro" panose="020B0604030504040204" pitchFamily="34" charset="0"/>
              <a:buChar char="–"/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  <a:lvl9pPr>
              <a:buClr>
                <a:schemeClr val="accent4"/>
              </a:buClr>
              <a:defRPr/>
            </a:lvl9pPr>
          </a:lstStyle>
          <a:p>
            <a:pPr lvl="0"/>
            <a:r>
              <a:rPr lang="fr-FR" noProof="0" dirty="0"/>
              <a:t>Deuxième niveau</a:t>
            </a:r>
          </a:p>
          <a:p>
            <a:pPr lvl="1"/>
            <a:r>
              <a:rPr lang="fr-FR" noProof="0" dirty="0"/>
              <a:t>Troisième niveau</a:t>
            </a:r>
          </a:p>
          <a:p>
            <a:pPr lvl="2"/>
            <a:r>
              <a:rPr lang="fr-FR" noProof="0" dirty="0"/>
              <a:t>Quatrième niveau</a:t>
            </a:r>
          </a:p>
        </p:txBody>
      </p:sp>
      <p:sp>
        <p:nvSpPr>
          <p:cNvPr id="10" name="Picture Placeholder 31">
            <a:extLst>
              <a:ext uri="{FF2B5EF4-FFF2-40B4-BE49-F238E27FC236}">
                <a16:creationId xmlns:a16="http://schemas.microsoft.com/office/drawing/2014/main" id="{2A1CAF12-2E13-3EC7-0ED1-D3C041655B8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176799" y="1341120"/>
            <a:ext cx="5781745" cy="2722879"/>
          </a:xfrm>
          <a:prstGeom prst="round2SameRect">
            <a:avLst>
              <a:gd name="adj1" fmla="val 10394"/>
              <a:gd name="adj2" fmla="val 0"/>
            </a:avLst>
          </a:pr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A47E8B6-8862-0C83-CEA8-C2FB1BA22CF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6799" y="3600226"/>
            <a:ext cx="5781745" cy="2615411"/>
          </a:xfrm>
          <a:prstGeom prst="round2SameRect">
            <a:avLst>
              <a:gd name="adj1" fmla="val 4184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/>
                </a:gs>
              </a:gsLst>
              <a:lin ang="5400000" scaled="1"/>
            </a:gradFill>
          </a:ln>
        </p:spPr>
        <p:txBody>
          <a:bodyPr lIns="396000" tIns="144000" rIns="288000" bIns="540000" anchor="t" anchorCtr="0"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4"/>
              </a:buClr>
              <a:defRPr/>
            </a:lvl4pPr>
            <a:lvl5pPr marL="554400" indent="-285750">
              <a:buClr>
                <a:schemeClr val="accent1"/>
              </a:buClr>
              <a:buFont typeface="Verdana Pro" panose="020B0604030504040204" pitchFamily="34" charset="0"/>
              <a:buChar char="–"/>
              <a:defRPr/>
            </a:lvl5pPr>
            <a:lvl6pPr marL="554400" indent="-285750">
              <a:buClr>
                <a:schemeClr val="accent2"/>
              </a:buClr>
              <a:buFont typeface="Verdana Pro" panose="020B0604030504040204" pitchFamily="34" charset="0"/>
              <a:buChar char="–"/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  <a:lvl9pPr>
              <a:buClr>
                <a:schemeClr val="accent4"/>
              </a:buClr>
              <a:defRPr/>
            </a:lvl9pPr>
          </a:lstStyle>
          <a:p>
            <a:pPr lvl="0"/>
            <a:r>
              <a:rPr lang="fr-FR" noProof="0" dirty="0"/>
              <a:t>Deuxième niveau</a:t>
            </a:r>
          </a:p>
          <a:p>
            <a:pPr lvl="1"/>
            <a:r>
              <a:rPr lang="fr-FR" noProof="0" dirty="0"/>
              <a:t>Troisième niveau</a:t>
            </a:r>
          </a:p>
          <a:p>
            <a:pPr lvl="2"/>
            <a:r>
              <a:rPr lang="fr-FR" noProof="0" dirty="0"/>
              <a:t>Quatrième niveau</a:t>
            </a:r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Verdana Pro" panose="020B0604030504040204" pitchFamily="34" charset="0"/>
              <a:ea typeface="Verdana Pro" panose="020B0604030504040204" pitchFamily="34" charset="0"/>
              <a:cs typeface="+mn-cs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3B0E53E-026E-4EDE-2FB7-04D836775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23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s de texte avec titre V2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E87E88A6-0570-B4D5-8C6D-E6CA61594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5" y="426767"/>
            <a:ext cx="10862132" cy="498598"/>
          </a:xfrm>
        </p:spPr>
        <p:txBody>
          <a:bodyPr>
            <a:noAutofit/>
          </a:bodyPr>
          <a:lstStyle/>
          <a:p>
            <a:r>
              <a:rPr lang="fr-FR" noProof="0" dirty="0"/>
              <a:t>Titre de la slide</a:t>
            </a:r>
          </a:p>
        </p:txBody>
      </p:sp>
      <p:sp>
        <p:nvSpPr>
          <p:cNvPr id="3" name="Rectangle: Top Corners Rounded 20">
            <a:extLst>
              <a:ext uri="{FF2B5EF4-FFF2-40B4-BE49-F238E27FC236}">
                <a16:creationId xmlns:a16="http://schemas.microsoft.com/office/drawing/2014/main" id="{12CAD548-2411-C0A2-FAD1-5BB5A5C68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0" y="2952748"/>
            <a:ext cx="12187132" cy="3905252"/>
          </a:xfrm>
          <a:prstGeom prst="round2SameRect">
            <a:avLst>
              <a:gd name="adj1" fmla="val 6419"/>
              <a:gd name="adj2" fmla="val 0"/>
            </a:avLst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Verdana Pro" panose="020B0604030504040204" pitchFamily="34" charset="0"/>
            </a:endParaRP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8471638-5987-F3C9-D9A5-B981ED3DC0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8591" y="1341122"/>
            <a:ext cx="5781745" cy="2579747"/>
          </a:xfrm>
          <a:prstGeom prst="round2SameRect">
            <a:avLst>
              <a:gd name="adj1" fmla="val 6979"/>
              <a:gd name="adj2" fmla="val 0"/>
            </a:avLst>
          </a:prstGeom>
          <a:solidFill>
            <a:schemeClr val="accent3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/>
                </a:gs>
              </a:gsLst>
              <a:lin ang="5400000" scaled="1"/>
            </a:gradFill>
          </a:ln>
        </p:spPr>
        <p:txBody>
          <a:bodyPr lIns="396000" tIns="180000" rIns="144000" bIns="1980000" anchor="b" anchorCtr="0">
            <a:spAutoFit/>
          </a:bodyPr>
          <a:lstStyle>
            <a:lvl1pPr marL="0">
              <a:lnSpc>
                <a:spcPct val="90000"/>
              </a:lnSpc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130000"/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 dirty="0"/>
              <a:t>Premier niveau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8CCE347-B40C-8A74-121A-2BF79CE7F5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8592" y="2450439"/>
            <a:ext cx="5781745" cy="3767655"/>
          </a:xfrm>
          <a:prstGeom prst="round2SameRect">
            <a:avLst>
              <a:gd name="adj1" fmla="val 4184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/>
                </a:gs>
              </a:gsLst>
              <a:lin ang="5400000" scaled="1"/>
            </a:gradFill>
          </a:ln>
        </p:spPr>
        <p:txBody>
          <a:bodyPr lIns="396000" tIns="144000" rIns="288000" bIns="144000" anchor="t" anchorCtr="0"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4"/>
              </a:buClr>
              <a:defRPr/>
            </a:lvl4pPr>
            <a:lvl5pPr marL="554400" indent="-285750">
              <a:buClr>
                <a:schemeClr val="accent1"/>
              </a:buClr>
              <a:buFont typeface="Verdana Pro" panose="020B0604030504040204" pitchFamily="34" charset="0"/>
              <a:buChar char="–"/>
              <a:defRPr/>
            </a:lvl5pPr>
            <a:lvl6pPr marL="554400" indent="-285750">
              <a:buClr>
                <a:schemeClr val="accent2"/>
              </a:buClr>
              <a:buFont typeface="Verdana Pro" panose="020B0604030504040204" pitchFamily="34" charset="0"/>
              <a:buChar char="–"/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  <a:lvl9pPr>
              <a:buClr>
                <a:schemeClr val="accent4"/>
              </a:buClr>
              <a:defRPr/>
            </a:lvl9pPr>
          </a:lstStyle>
          <a:p>
            <a:pPr lvl="0"/>
            <a:r>
              <a:rPr lang="fr-FR" noProof="0" dirty="0"/>
              <a:t>Deuxième niveau</a:t>
            </a:r>
          </a:p>
          <a:p>
            <a:pPr lvl="1"/>
            <a:r>
              <a:rPr lang="fr-FR" noProof="0" dirty="0"/>
              <a:t>Troisième niveau</a:t>
            </a:r>
          </a:p>
          <a:p>
            <a:pPr lvl="2"/>
            <a:r>
              <a:rPr lang="fr-FR" noProof="0" dirty="0"/>
              <a:t>Quatrième niveau</a:t>
            </a:r>
          </a:p>
          <a:p>
            <a:pPr lvl="3"/>
            <a:r>
              <a:rPr lang="fr-FR" noProof="0" dirty="0"/>
              <a:t>Cinquième niveau</a:t>
            </a:r>
          </a:p>
          <a:p>
            <a:pPr lvl="4"/>
            <a:r>
              <a:rPr lang="fr-FR" noProof="0" dirty="0"/>
              <a:t>Sixième niveau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078EB83-E582-8B4A-34FA-A1E2F419B2C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6799" y="1341122"/>
            <a:ext cx="5781745" cy="2579747"/>
          </a:xfrm>
          <a:prstGeom prst="round2SameRect">
            <a:avLst>
              <a:gd name="adj1" fmla="val 6979"/>
              <a:gd name="adj2" fmla="val 0"/>
            </a:avLst>
          </a:prstGeom>
          <a:solidFill>
            <a:schemeClr val="accent3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/>
                </a:gs>
              </a:gsLst>
              <a:lin ang="5400000" scaled="1"/>
            </a:gradFill>
          </a:ln>
        </p:spPr>
        <p:txBody>
          <a:bodyPr lIns="396000" tIns="180000" rIns="144000" bIns="1980000" anchor="b" anchorCtr="0">
            <a:spAutoFit/>
          </a:bodyPr>
          <a:lstStyle>
            <a:lvl1pPr marL="0">
              <a:lnSpc>
                <a:spcPct val="90000"/>
              </a:lnSpc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130000"/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 dirty="0"/>
              <a:t>Premier niveau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8C7372D0-6425-F281-0163-062797C01DE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6799" y="2450439"/>
            <a:ext cx="5781745" cy="3767655"/>
          </a:xfrm>
          <a:prstGeom prst="round2SameRect">
            <a:avLst>
              <a:gd name="adj1" fmla="val 4184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/>
                </a:gs>
              </a:gsLst>
              <a:lin ang="5400000" scaled="1"/>
            </a:gradFill>
          </a:ln>
        </p:spPr>
        <p:txBody>
          <a:bodyPr lIns="396000" tIns="144000" rIns="288000" bIns="144000" anchor="t" anchorCtr="0"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4"/>
              </a:buClr>
              <a:defRPr/>
            </a:lvl4pPr>
            <a:lvl5pPr marL="554400" indent="-285750">
              <a:buClr>
                <a:schemeClr val="accent1"/>
              </a:buClr>
              <a:buFont typeface="Verdana Pro" panose="020B0604030504040204" pitchFamily="34" charset="0"/>
              <a:buChar char="–"/>
              <a:defRPr/>
            </a:lvl5pPr>
            <a:lvl6pPr marL="554400" indent="-285750">
              <a:buClr>
                <a:schemeClr val="accent2"/>
              </a:buClr>
              <a:buFont typeface="Verdana Pro" panose="020B0604030504040204" pitchFamily="34" charset="0"/>
              <a:buChar char="–"/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  <a:lvl9pPr>
              <a:buClr>
                <a:schemeClr val="accent4"/>
              </a:buClr>
              <a:defRPr/>
            </a:lvl9pPr>
          </a:lstStyle>
          <a:p>
            <a:pPr lvl="0"/>
            <a:r>
              <a:rPr lang="fr-FR" noProof="0" dirty="0"/>
              <a:t>Deuxième niveau</a:t>
            </a:r>
          </a:p>
          <a:p>
            <a:pPr lvl="1"/>
            <a:r>
              <a:rPr lang="fr-FR" noProof="0" dirty="0"/>
              <a:t>Troisième niveau</a:t>
            </a:r>
          </a:p>
          <a:p>
            <a:pPr lvl="2"/>
            <a:r>
              <a:rPr lang="fr-FR" noProof="0" dirty="0"/>
              <a:t>Quatrième niveau</a:t>
            </a:r>
          </a:p>
          <a:p>
            <a:pPr lvl="3"/>
            <a:r>
              <a:rPr lang="fr-FR" noProof="0" dirty="0"/>
              <a:t>Cinquième niveau</a:t>
            </a:r>
          </a:p>
          <a:p>
            <a:pPr lvl="4"/>
            <a:r>
              <a:rPr lang="fr-FR" noProof="0" dirty="0"/>
              <a:t>Sixième niveau</a:t>
            </a:r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FC6BA4AB-FCDD-21CF-ACAF-046A1854D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0676" y="2167465"/>
            <a:ext cx="4859224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48962123-0A94-38F9-54C8-D290F94E8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38059" y="2167465"/>
            <a:ext cx="4859224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 dirty="0"/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Verdana Pro" panose="020B0604030504040204" pitchFamily="34" charset="0"/>
              <a:ea typeface="Verdana Pro" panose="020B0604030504040204" pitchFamily="34" charset="0"/>
              <a:cs typeface="+mn-cs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4F5E0EF-35CF-13A6-4D8E-98A783DA7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41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E87E88A6-0570-B4D5-8C6D-E6CA61594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5" y="426767"/>
            <a:ext cx="10862132" cy="49859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r-FR" noProof="0" dirty="0"/>
              <a:t>Titre de la slide</a:t>
            </a: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C8B8A4F9-3F55-B44C-2D5D-4B55DA14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228598" y="1181098"/>
            <a:ext cx="11729942" cy="5676903"/>
          </a:xfrm>
          <a:prstGeom prst="round2SameRect">
            <a:avLst>
              <a:gd name="adj1" fmla="val 4062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11" name="Rectangle: Top Corners Rounded 1">
            <a:extLst>
              <a:ext uri="{FF2B5EF4-FFF2-40B4-BE49-F238E27FC236}">
                <a16:creationId xmlns:a16="http://schemas.microsoft.com/office/drawing/2014/main" id="{8A98739D-F903-A455-735A-3DC20E916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73BE85C1-B555-9579-C205-CE4EAF49A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5536" y="1530451"/>
            <a:ext cx="11178480" cy="352052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D4393B12-F2DD-AE8B-2939-54DF11B057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675" y="5213800"/>
            <a:ext cx="3551125" cy="77495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400">
                <a:latin typeface="+mj-lt"/>
              </a:defRPr>
            </a:lvl1pPr>
            <a:lvl2pPr>
              <a:buFontTx/>
              <a:buNone/>
              <a:defRPr sz="1400"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 marL="0" indent="0">
              <a:buFontTx/>
              <a:buNone/>
              <a:defRPr sz="1400">
                <a:latin typeface="+mj-lt"/>
              </a:defRPr>
            </a:lvl4pPr>
            <a:lvl5pPr marL="0" indent="0">
              <a:buFontTx/>
              <a:buNone/>
              <a:defRPr sz="1400">
                <a:latin typeface="+mj-lt"/>
              </a:defRPr>
            </a:lvl5pPr>
            <a:lvl6pPr marL="0" indent="0">
              <a:buFontTx/>
              <a:buNone/>
              <a:defRPr sz="1400">
                <a:latin typeface="+mj-lt"/>
              </a:defRPr>
            </a:lvl6pPr>
            <a:lvl7pPr marL="0" indent="0">
              <a:buFontTx/>
              <a:buNone/>
              <a:defRPr sz="1400">
                <a:latin typeface="+mj-lt"/>
              </a:defRPr>
            </a:lvl7pPr>
            <a:lvl8pPr marL="0" indent="0">
              <a:buFontTx/>
              <a:buNone/>
              <a:defRPr sz="1400">
                <a:latin typeface="+mj-lt"/>
              </a:defRPr>
            </a:lvl8pPr>
            <a:lvl9pPr marL="0" indent="0">
              <a:buFontTx/>
              <a:buNone/>
              <a:defRPr sz="1400">
                <a:latin typeface="+mj-lt"/>
              </a:defRPr>
            </a:lvl9pPr>
          </a:lstStyle>
          <a:p>
            <a:pPr lvl="0"/>
            <a:r>
              <a:rPr lang="fr-FR" noProof="0" dirty="0"/>
              <a:t>Deuxième niveau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318A820F-B99B-5956-A024-964298C92F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4684" y="5213800"/>
            <a:ext cx="4030438" cy="77495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/>
            </a:lvl1pPr>
            <a:lvl2pPr>
              <a:buFontTx/>
              <a:buNone/>
              <a:defRPr sz="18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18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18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18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18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18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18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18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 dirty="0"/>
              <a:t>Premier niveau</a:t>
            </a:r>
          </a:p>
        </p:txBody>
      </p:sp>
      <p:sp>
        <p:nvSpPr>
          <p:cNvPr id="12" name="Rectangle: Top Corners Rounded 1">
            <a:extLst>
              <a:ext uri="{FF2B5EF4-FFF2-40B4-BE49-F238E27FC236}">
                <a16:creationId xmlns:a16="http://schemas.microsoft.com/office/drawing/2014/main" id="{45E35425-08BE-1750-A58E-A183E78CA78E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Verdana Pro" panose="020B0604030504040204" pitchFamily="34" charset="0"/>
              <a:ea typeface="Verdana Pro" panose="020B0604030504040204" pitchFamily="34" charset="0"/>
              <a:cs typeface="+mn-cs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06A5D1F-05FA-1E59-E379-D32E7D364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4E9AAF9-8FCD-618C-A77F-8699B687B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Picture Placeholder 30">
            <a:extLst>
              <a:ext uri="{FF2B5EF4-FFF2-40B4-BE49-F238E27FC236}">
                <a16:creationId xmlns:a16="http://schemas.microsoft.com/office/drawing/2014/main" id="{473FB7E0-0EFA-7ED1-97A8-4E8CBB33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0627035" y="965441"/>
            <a:ext cx="874289" cy="87428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51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E87E88A6-0570-B4D5-8C6D-E6CA61594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5" y="426767"/>
            <a:ext cx="10862132" cy="498598"/>
          </a:xfrm>
        </p:spPr>
        <p:txBody>
          <a:bodyPr>
            <a:noAutofit/>
          </a:bodyPr>
          <a:lstStyle/>
          <a:p>
            <a:r>
              <a:rPr lang="fr-FR" noProof="0"/>
              <a:t>Titre de la slide</a:t>
            </a: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C8B8A4F9-3F55-B44C-2D5D-4B55DA14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228598" y="1181098"/>
            <a:ext cx="11729942" cy="5676903"/>
          </a:xfrm>
          <a:prstGeom prst="round2SameRect">
            <a:avLst>
              <a:gd name="adj1" fmla="val 4062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8EECD9-C083-92B7-D0A0-BE876C22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46062" y="1095053"/>
            <a:ext cx="594885" cy="488200"/>
            <a:chOff x="6572805" y="2461391"/>
            <a:chExt cx="594885" cy="488200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3E44D7E-9938-7E9C-9B29-7DEDE4B6D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6972428" y="2754328"/>
              <a:ext cx="152400" cy="238125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955B68D2-EC87-C6C6-6A55-094CB640D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3104491">
              <a:off x="6572805" y="2461391"/>
              <a:ext cx="152400" cy="238125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F8AF443-7C6F-3D76-FA2D-E31902FB8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546752">
              <a:off x="6756473" y="2630671"/>
              <a:ext cx="257175" cy="66675"/>
            </a:xfrm>
            <a:prstGeom prst="rect">
              <a:avLst/>
            </a:prstGeom>
          </p:spPr>
        </p:pic>
      </p:grpSp>
      <p:sp>
        <p:nvSpPr>
          <p:cNvPr id="11" name="Rectangle: Top Corners Rounded 1">
            <a:extLst>
              <a:ext uri="{FF2B5EF4-FFF2-40B4-BE49-F238E27FC236}">
                <a16:creationId xmlns:a16="http://schemas.microsoft.com/office/drawing/2014/main" id="{8A98739D-F903-A455-735A-3DC20E916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2EA582DD-B819-E66E-9B78-F47A0AB222C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25536" y="1530451"/>
            <a:ext cx="11178480" cy="436235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Rectangle: Top Corners Rounded 1">
            <a:extLst>
              <a:ext uri="{FF2B5EF4-FFF2-40B4-BE49-F238E27FC236}">
                <a16:creationId xmlns:a16="http://schemas.microsoft.com/office/drawing/2014/main" id="{45E35425-08BE-1750-A58E-A183E78CA78E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Verdana Pro" panose="020B0604030504040204" pitchFamily="34" charset="0"/>
              <a:ea typeface="Verdana Pro" panose="020B0604030504040204" pitchFamily="34" charset="0"/>
              <a:cs typeface="+mn-cs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1BBECB0-22FE-1D93-0E47-A3394D793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4E9AAF9-8FCD-618C-A77F-8699B687B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52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bleu foncé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281" descr="Merci !">
            <a:extLst>
              <a:ext uri="{FF2B5EF4-FFF2-40B4-BE49-F238E27FC236}">
                <a16:creationId xmlns:a16="http://schemas.microsoft.com/office/drawing/2014/main" id="{2E43EF77-04EC-E1A1-917D-C948D4F87C9E}"/>
              </a:ext>
            </a:extLst>
          </p:cNvPr>
          <p:cNvGrpSpPr/>
          <p:nvPr userDrawn="1"/>
        </p:nvGrpSpPr>
        <p:grpSpPr>
          <a:xfrm>
            <a:off x="3204353" y="2096988"/>
            <a:ext cx="5783293" cy="2664023"/>
            <a:chOff x="2282825" y="2911475"/>
            <a:chExt cx="3267076" cy="1504950"/>
          </a:xfrm>
        </p:grpSpPr>
        <p:grpSp>
          <p:nvGrpSpPr>
            <p:cNvPr id="6" name="Grouper 282">
              <a:extLst>
                <a:ext uri="{FF2B5EF4-FFF2-40B4-BE49-F238E27FC236}">
                  <a16:creationId xmlns:a16="http://schemas.microsoft.com/office/drawing/2014/main" id="{C7E615A2-050C-EB4E-63BB-EF21912764C9}"/>
                </a:ext>
              </a:extLst>
            </p:cNvPr>
            <p:cNvGrpSpPr/>
            <p:nvPr/>
          </p:nvGrpSpPr>
          <p:grpSpPr>
            <a:xfrm>
              <a:off x="3778250" y="2911475"/>
              <a:ext cx="1506538" cy="1504950"/>
              <a:chOff x="3778250" y="2911475"/>
              <a:chExt cx="1506538" cy="1504950"/>
            </a:xfrm>
          </p:grpSpPr>
          <p:sp>
            <p:nvSpPr>
              <p:cNvPr id="10" name="Freeform 67">
                <a:extLst>
                  <a:ext uri="{FF2B5EF4-FFF2-40B4-BE49-F238E27FC236}">
                    <a16:creationId xmlns:a16="http://schemas.microsoft.com/office/drawing/2014/main" id="{DE38B6AD-845A-3A6C-ED97-9F67F0E3F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1838" y="3576638"/>
                <a:ext cx="80963" cy="76200"/>
              </a:xfrm>
              <a:custGeom>
                <a:avLst/>
                <a:gdLst>
                  <a:gd name="T0" fmla="*/ 41 w 41"/>
                  <a:gd name="T1" fmla="*/ 19 h 38"/>
                  <a:gd name="T2" fmla="*/ 20 w 41"/>
                  <a:gd name="T3" fmla="*/ 0 h 38"/>
                  <a:gd name="T4" fmla="*/ 0 w 41"/>
                  <a:gd name="T5" fmla="*/ 0 h 38"/>
                  <a:gd name="T6" fmla="*/ 0 w 41"/>
                  <a:gd name="T7" fmla="*/ 38 h 38"/>
                  <a:gd name="T8" fmla="*/ 20 w 41"/>
                  <a:gd name="T9" fmla="*/ 38 h 38"/>
                  <a:gd name="T10" fmla="*/ 41 w 41"/>
                  <a:gd name="T11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8">
                    <a:moveTo>
                      <a:pt x="41" y="19"/>
                    </a:moveTo>
                    <a:cubicBezTo>
                      <a:pt x="41" y="8"/>
                      <a:pt x="34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34" y="38"/>
                      <a:pt x="41" y="31"/>
                      <a:pt x="41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75A1434-CE59-9C5C-298F-2C00F97C4D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8250" y="2911475"/>
                <a:ext cx="1506538" cy="1504950"/>
              </a:xfrm>
              <a:custGeom>
                <a:avLst/>
                <a:gdLst>
                  <a:gd name="T0" fmla="*/ 56 w 754"/>
                  <a:gd name="T1" fmla="*/ 275 h 753"/>
                  <a:gd name="T2" fmla="*/ 698 w 754"/>
                  <a:gd name="T3" fmla="*/ 478 h 753"/>
                  <a:gd name="T4" fmla="*/ 255 w 754"/>
                  <a:gd name="T5" fmla="*/ 431 h 753"/>
                  <a:gd name="T6" fmla="*/ 236 w 754"/>
                  <a:gd name="T7" fmla="*/ 354 h 753"/>
                  <a:gd name="T8" fmla="*/ 189 w 754"/>
                  <a:gd name="T9" fmla="*/ 431 h 753"/>
                  <a:gd name="T10" fmla="*/ 155 w 754"/>
                  <a:gd name="T11" fmla="*/ 431 h 753"/>
                  <a:gd name="T12" fmla="*/ 136 w 754"/>
                  <a:gd name="T13" fmla="*/ 319 h 753"/>
                  <a:gd name="T14" fmla="*/ 196 w 754"/>
                  <a:gd name="T15" fmla="*/ 407 h 753"/>
                  <a:gd name="T16" fmla="*/ 255 w 754"/>
                  <a:gd name="T17" fmla="*/ 319 h 753"/>
                  <a:gd name="T18" fmla="*/ 341 w 754"/>
                  <a:gd name="T19" fmla="*/ 333 h 753"/>
                  <a:gd name="T20" fmla="*/ 297 w 754"/>
                  <a:gd name="T21" fmla="*/ 367 h 753"/>
                  <a:gd name="T22" fmla="*/ 336 w 754"/>
                  <a:gd name="T23" fmla="*/ 381 h 753"/>
                  <a:gd name="T24" fmla="*/ 297 w 754"/>
                  <a:gd name="T25" fmla="*/ 417 h 753"/>
                  <a:gd name="T26" fmla="*/ 341 w 754"/>
                  <a:gd name="T27" fmla="*/ 431 h 753"/>
                  <a:gd name="T28" fmla="*/ 279 w 754"/>
                  <a:gd name="T29" fmla="*/ 319 h 753"/>
                  <a:gd name="T30" fmla="*/ 341 w 754"/>
                  <a:gd name="T31" fmla="*/ 333 h 753"/>
                  <a:gd name="T32" fmla="*/ 393 w 754"/>
                  <a:gd name="T33" fmla="*/ 386 h 753"/>
                  <a:gd name="T34" fmla="*/ 382 w 754"/>
                  <a:gd name="T35" fmla="*/ 431 h 753"/>
                  <a:gd name="T36" fmla="*/ 363 w 754"/>
                  <a:gd name="T37" fmla="*/ 319 h 753"/>
                  <a:gd name="T38" fmla="*/ 442 w 754"/>
                  <a:gd name="T39" fmla="*/ 352 h 753"/>
                  <a:gd name="T40" fmla="*/ 443 w 754"/>
                  <a:gd name="T41" fmla="*/ 431 h 753"/>
                  <a:gd name="T42" fmla="*/ 516 w 754"/>
                  <a:gd name="T43" fmla="*/ 416 h 753"/>
                  <a:gd name="T44" fmla="*/ 568 w 754"/>
                  <a:gd name="T45" fmla="*/ 399 h 753"/>
                  <a:gd name="T46" fmla="*/ 459 w 754"/>
                  <a:gd name="T47" fmla="*/ 375 h 753"/>
                  <a:gd name="T48" fmla="*/ 568 w 754"/>
                  <a:gd name="T49" fmla="*/ 351 h 753"/>
                  <a:gd name="T50" fmla="*/ 516 w 754"/>
                  <a:gd name="T51" fmla="*/ 334 h 753"/>
                  <a:gd name="T52" fmla="*/ 516 w 754"/>
                  <a:gd name="T53" fmla="*/ 416 h 753"/>
                  <a:gd name="T54" fmla="*/ 590 w 754"/>
                  <a:gd name="T55" fmla="*/ 431 h 753"/>
                  <a:gd name="T56" fmla="*/ 608 w 754"/>
                  <a:gd name="T57" fmla="*/ 319 h 753"/>
                  <a:gd name="T58" fmla="*/ 599 w 754"/>
                  <a:gd name="T59" fmla="*/ 307 h 753"/>
                  <a:gd name="T60" fmla="*/ 599 w 754"/>
                  <a:gd name="T61" fmla="*/ 283 h 753"/>
                  <a:gd name="T62" fmla="*/ 599 w 754"/>
                  <a:gd name="T63" fmla="*/ 307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4" h="753">
                    <a:moveTo>
                      <a:pt x="479" y="56"/>
                    </a:moveTo>
                    <a:cubicBezTo>
                      <a:pt x="302" y="0"/>
                      <a:pt x="112" y="98"/>
                      <a:pt x="56" y="275"/>
                    </a:cubicBezTo>
                    <a:cubicBezTo>
                      <a:pt x="0" y="452"/>
                      <a:pt x="99" y="641"/>
                      <a:pt x="276" y="697"/>
                    </a:cubicBezTo>
                    <a:cubicBezTo>
                      <a:pt x="452" y="753"/>
                      <a:pt x="642" y="655"/>
                      <a:pt x="698" y="478"/>
                    </a:cubicBezTo>
                    <a:cubicBezTo>
                      <a:pt x="754" y="301"/>
                      <a:pt x="656" y="112"/>
                      <a:pt x="479" y="56"/>
                    </a:cubicBezTo>
                    <a:close/>
                    <a:moveTo>
                      <a:pt x="255" y="431"/>
                    </a:moveTo>
                    <a:cubicBezTo>
                      <a:pt x="236" y="431"/>
                      <a:pt x="236" y="431"/>
                      <a:pt x="236" y="431"/>
                    </a:cubicBezTo>
                    <a:cubicBezTo>
                      <a:pt x="236" y="354"/>
                      <a:pt x="236" y="354"/>
                      <a:pt x="236" y="354"/>
                    </a:cubicBezTo>
                    <a:cubicBezTo>
                      <a:pt x="202" y="431"/>
                      <a:pt x="202" y="431"/>
                      <a:pt x="202" y="431"/>
                    </a:cubicBezTo>
                    <a:cubicBezTo>
                      <a:pt x="189" y="431"/>
                      <a:pt x="189" y="431"/>
                      <a:pt x="189" y="431"/>
                    </a:cubicBezTo>
                    <a:cubicBezTo>
                      <a:pt x="155" y="354"/>
                      <a:pt x="155" y="354"/>
                      <a:pt x="155" y="354"/>
                    </a:cubicBezTo>
                    <a:cubicBezTo>
                      <a:pt x="155" y="431"/>
                      <a:pt x="155" y="431"/>
                      <a:pt x="155" y="431"/>
                    </a:cubicBezTo>
                    <a:cubicBezTo>
                      <a:pt x="136" y="431"/>
                      <a:pt x="136" y="431"/>
                      <a:pt x="136" y="431"/>
                    </a:cubicBezTo>
                    <a:cubicBezTo>
                      <a:pt x="136" y="319"/>
                      <a:pt x="136" y="319"/>
                      <a:pt x="136" y="319"/>
                    </a:cubicBezTo>
                    <a:cubicBezTo>
                      <a:pt x="156" y="319"/>
                      <a:pt x="156" y="319"/>
                      <a:pt x="156" y="319"/>
                    </a:cubicBezTo>
                    <a:cubicBezTo>
                      <a:pt x="196" y="407"/>
                      <a:pt x="196" y="407"/>
                      <a:pt x="196" y="407"/>
                    </a:cubicBezTo>
                    <a:cubicBezTo>
                      <a:pt x="235" y="319"/>
                      <a:pt x="235" y="319"/>
                      <a:pt x="235" y="319"/>
                    </a:cubicBezTo>
                    <a:cubicBezTo>
                      <a:pt x="255" y="319"/>
                      <a:pt x="255" y="319"/>
                      <a:pt x="255" y="319"/>
                    </a:cubicBezTo>
                    <a:lnTo>
                      <a:pt x="255" y="431"/>
                    </a:lnTo>
                    <a:close/>
                    <a:moveTo>
                      <a:pt x="341" y="333"/>
                    </a:moveTo>
                    <a:cubicBezTo>
                      <a:pt x="297" y="333"/>
                      <a:pt x="297" y="333"/>
                      <a:pt x="297" y="333"/>
                    </a:cubicBezTo>
                    <a:cubicBezTo>
                      <a:pt x="297" y="367"/>
                      <a:pt x="297" y="367"/>
                      <a:pt x="297" y="367"/>
                    </a:cubicBezTo>
                    <a:cubicBezTo>
                      <a:pt x="336" y="367"/>
                      <a:pt x="336" y="367"/>
                      <a:pt x="336" y="367"/>
                    </a:cubicBezTo>
                    <a:cubicBezTo>
                      <a:pt x="336" y="381"/>
                      <a:pt x="336" y="381"/>
                      <a:pt x="336" y="381"/>
                    </a:cubicBezTo>
                    <a:cubicBezTo>
                      <a:pt x="297" y="381"/>
                      <a:pt x="297" y="381"/>
                      <a:pt x="297" y="381"/>
                    </a:cubicBezTo>
                    <a:cubicBezTo>
                      <a:pt x="297" y="417"/>
                      <a:pt x="297" y="417"/>
                      <a:pt x="297" y="417"/>
                    </a:cubicBezTo>
                    <a:cubicBezTo>
                      <a:pt x="341" y="417"/>
                      <a:pt x="341" y="417"/>
                      <a:pt x="341" y="417"/>
                    </a:cubicBezTo>
                    <a:cubicBezTo>
                      <a:pt x="341" y="431"/>
                      <a:pt x="341" y="431"/>
                      <a:pt x="341" y="431"/>
                    </a:cubicBezTo>
                    <a:cubicBezTo>
                      <a:pt x="279" y="431"/>
                      <a:pt x="279" y="431"/>
                      <a:pt x="279" y="431"/>
                    </a:cubicBezTo>
                    <a:cubicBezTo>
                      <a:pt x="279" y="319"/>
                      <a:pt x="279" y="319"/>
                      <a:pt x="279" y="319"/>
                    </a:cubicBezTo>
                    <a:cubicBezTo>
                      <a:pt x="341" y="319"/>
                      <a:pt x="341" y="319"/>
                      <a:pt x="341" y="319"/>
                    </a:cubicBezTo>
                    <a:lnTo>
                      <a:pt x="341" y="333"/>
                    </a:lnTo>
                    <a:close/>
                    <a:moveTo>
                      <a:pt x="421" y="431"/>
                    </a:moveTo>
                    <a:cubicBezTo>
                      <a:pt x="393" y="386"/>
                      <a:pt x="393" y="386"/>
                      <a:pt x="393" y="386"/>
                    </a:cubicBezTo>
                    <a:cubicBezTo>
                      <a:pt x="382" y="386"/>
                      <a:pt x="382" y="386"/>
                      <a:pt x="382" y="386"/>
                    </a:cubicBezTo>
                    <a:cubicBezTo>
                      <a:pt x="382" y="431"/>
                      <a:pt x="382" y="431"/>
                      <a:pt x="382" y="431"/>
                    </a:cubicBezTo>
                    <a:cubicBezTo>
                      <a:pt x="363" y="431"/>
                      <a:pt x="363" y="431"/>
                      <a:pt x="363" y="431"/>
                    </a:cubicBezTo>
                    <a:cubicBezTo>
                      <a:pt x="363" y="319"/>
                      <a:pt x="363" y="319"/>
                      <a:pt x="363" y="319"/>
                    </a:cubicBezTo>
                    <a:cubicBezTo>
                      <a:pt x="402" y="319"/>
                      <a:pt x="402" y="319"/>
                      <a:pt x="402" y="319"/>
                    </a:cubicBezTo>
                    <a:cubicBezTo>
                      <a:pt x="428" y="319"/>
                      <a:pt x="442" y="334"/>
                      <a:pt x="442" y="352"/>
                    </a:cubicBezTo>
                    <a:cubicBezTo>
                      <a:pt x="442" y="366"/>
                      <a:pt x="434" y="381"/>
                      <a:pt x="414" y="385"/>
                    </a:cubicBezTo>
                    <a:cubicBezTo>
                      <a:pt x="443" y="431"/>
                      <a:pt x="443" y="431"/>
                      <a:pt x="443" y="431"/>
                    </a:cubicBezTo>
                    <a:lnTo>
                      <a:pt x="421" y="431"/>
                    </a:lnTo>
                    <a:close/>
                    <a:moveTo>
                      <a:pt x="516" y="416"/>
                    </a:moveTo>
                    <a:cubicBezTo>
                      <a:pt x="530" y="416"/>
                      <a:pt x="540" y="410"/>
                      <a:pt x="546" y="399"/>
                    </a:cubicBezTo>
                    <a:cubicBezTo>
                      <a:pt x="568" y="399"/>
                      <a:pt x="568" y="399"/>
                      <a:pt x="568" y="399"/>
                    </a:cubicBezTo>
                    <a:cubicBezTo>
                      <a:pt x="560" y="421"/>
                      <a:pt x="540" y="432"/>
                      <a:pt x="516" y="432"/>
                    </a:cubicBezTo>
                    <a:cubicBezTo>
                      <a:pt x="485" y="432"/>
                      <a:pt x="459" y="409"/>
                      <a:pt x="459" y="375"/>
                    </a:cubicBezTo>
                    <a:cubicBezTo>
                      <a:pt x="459" y="341"/>
                      <a:pt x="485" y="318"/>
                      <a:pt x="516" y="318"/>
                    </a:cubicBezTo>
                    <a:cubicBezTo>
                      <a:pt x="540" y="318"/>
                      <a:pt x="560" y="329"/>
                      <a:pt x="568" y="351"/>
                    </a:cubicBezTo>
                    <a:cubicBezTo>
                      <a:pt x="546" y="351"/>
                      <a:pt x="546" y="351"/>
                      <a:pt x="546" y="351"/>
                    </a:cubicBezTo>
                    <a:cubicBezTo>
                      <a:pt x="540" y="340"/>
                      <a:pt x="530" y="334"/>
                      <a:pt x="516" y="334"/>
                    </a:cubicBezTo>
                    <a:cubicBezTo>
                      <a:pt x="494" y="334"/>
                      <a:pt x="478" y="350"/>
                      <a:pt x="478" y="375"/>
                    </a:cubicBezTo>
                    <a:cubicBezTo>
                      <a:pt x="478" y="400"/>
                      <a:pt x="494" y="416"/>
                      <a:pt x="516" y="416"/>
                    </a:cubicBezTo>
                    <a:close/>
                    <a:moveTo>
                      <a:pt x="608" y="431"/>
                    </a:moveTo>
                    <a:cubicBezTo>
                      <a:pt x="590" y="431"/>
                      <a:pt x="590" y="431"/>
                      <a:pt x="590" y="431"/>
                    </a:cubicBezTo>
                    <a:cubicBezTo>
                      <a:pt x="590" y="319"/>
                      <a:pt x="590" y="319"/>
                      <a:pt x="590" y="319"/>
                    </a:cubicBezTo>
                    <a:cubicBezTo>
                      <a:pt x="608" y="319"/>
                      <a:pt x="608" y="319"/>
                      <a:pt x="608" y="319"/>
                    </a:cubicBezTo>
                    <a:lnTo>
                      <a:pt x="608" y="431"/>
                    </a:lnTo>
                    <a:close/>
                    <a:moveTo>
                      <a:pt x="599" y="307"/>
                    </a:moveTo>
                    <a:cubicBezTo>
                      <a:pt x="592" y="307"/>
                      <a:pt x="587" y="302"/>
                      <a:pt x="587" y="295"/>
                    </a:cubicBezTo>
                    <a:cubicBezTo>
                      <a:pt x="587" y="289"/>
                      <a:pt x="592" y="283"/>
                      <a:pt x="599" y="283"/>
                    </a:cubicBezTo>
                    <a:cubicBezTo>
                      <a:pt x="605" y="283"/>
                      <a:pt x="611" y="289"/>
                      <a:pt x="611" y="295"/>
                    </a:cubicBezTo>
                    <a:cubicBezTo>
                      <a:pt x="611" y="302"/>
                      <a:pt x="605" y="307"/>
                      <a:pt x="599" y="3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69B3"/>
                  </a:solidFill>
                </a:endParaRPr>
              </a:p>
            </p:txBody>
          </p:sp>
        </p:grpSp>
        <p:sp>
          <p:nvSpPr>
            <p:cNvPr id="7" name="Freeform 69">
              <a:extLst>
                <a:ext uri="{FF2B5EF4-FFF2-40B4-BE49-F238E27FC236}">
                  <a16:creationId xmlns:a16="http://schemas.microsoft.com/office/drawing/2014/main" id="{37A5BF76-F64B-6012-7710-3367461D4D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2825" y="2911475"/>
              <a:ext cx="1506538" cy="1504950"/>
            </a:xfrm>
            <a:custGeom>
              <a:avLst/>
              <a:gdLst>
                <a:gd name="T0" fmla="*/ 276 w 754"/>
                <a:gd name="T1" fmla="*/ 697 h 753"/>
                <a:gd name="T2" fmla="*/ 56 w 754"/>
                <a:gd name="T3" fmla="*/ 275 h 753"/>
                <a:gd name="T4" fmla="*/ 479 w 754"/>
                <a:gd name="T5" fmla="*/ 56 h 753"/>
                <a:gd name="T6" fmla="*/ 698 w 754"/>
                <a:gd name="T7" fmla="*/ 478 h 753"/>
                <a:gd name="T8" fmla="*/ 276 w 754"/>
                <a:gd name="T9" fmla="*/ 697 h 753"/>
                <a:gd name="T10" fmla="*/ 472 w 754"/>
                <a:gd name="T11" fmla="*/ 75 h 753"/>
                <a:gd name="T12" fmla="*/ 76 w 754"/>
                <a:gd name="T13" fmla="*/ 281 h 753"/>
                <a:gd name="T14" fmla="*/ 282 w 754"/>
                <a:gd name="T15" fmla="*/ 678 h 753"/>
                <a:gd name="T16" fmla="*/ 678 w 754"/>
                <a:gd name="T17" fmla="*/ 472 h 753"/>
                <a:gd name="T18" fmla="*/ 472 w 754"/>
                <a:gd name="T19" fmla="*/ 75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4" h="753">
                  <a:moveTo>
                    <a:pt x="276" y="697"/>
                  </a:moveTo>
                  <a:cubicBezTo>
                    <a:pt x="99" y="641"/>
                    <a:pt x="0" y="452"/>
                    <a:pt x="56" y="275"/>
                  </a:cubicBezTo>
                  <a:cubicBezTo>
                    <a:pt x="112" y="98"/>
                    <a:pt x="302" y="0"/>
                    <a:pt x="479" y="56"/>
                  </a:cubicBezTo>
                  <a:cubicBezTo>
                    <a:pt x="655" y="112"/>
                    <a:pt x="754" y="301"/>
                    <a:pt x="698" y="478"/>
                  </a:cubicBezTo>
                  <a:cubicBezTo>
                    <a:pt x="642" y="655"/>
                    <a:pt x="452" y="753"/>
                    <a:pt x="276" y="697"/>
                  </a:cubicBezTo>
                  <a:close/>
                  <a:moveTo>
                    <a:pt x="472" y="75"/>
                  </a:moveTo>
                  <a:cubicBezTo>
                    <a:pt x="306" y="23"/>
                    <a:pt x="128" y="115"/>
                    <a:pt x="76" y="281"/>
                  </a:cubicBezTo>
                  <a:cubicBezTo>
                    <a:pt x="23" y="447"/>
                    <a:pt x="116" y="625"/>
                    <a:pt x="282" y="678"/>
                  </a:cubicBezTo>
                  <a:cubicBezTo>
                    <a:pt x="448" y="730"/>
                    <a:pt x="626" y="638"/>
                    <a:pt x="678" y="472"/>
                  </a:cubicBezTo>
                  <a:cubicBezTo>
                    <a:pt x="731" y="306"/>
                    <a:pt x="638" y="128"/>
                    <a:pt x="472" y="75"/>
                  </a:cubicBez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70">
              <a:extLst>
                <a:ext uri="{FF2B5EF4-FFF2-40B4-BE49-F238E27FC236}">
                  <a16:creationId xmlns:a16="http://schemas.microsoft.com/office/drawing/2014/main" id="{BFF945B7-3F35-1632-2A9D-A2955A0C8B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9388" y="3267075"/>
              <a:ext cx="808038" cy="633413"/>
            </a:xfrm>
            <a:custGeom>
              <a:avLst/>
              <a:gdLst>
                <a:gd name="T0" fmla="*/ 131 w 404"/>
                <a:gd name="T1" fmla="*/ 300 h 317"/>
                <a:gd name="T2" fmla="*/ 64 w 404"/>
                <a:gd name="T3" fmla="*/ 208 h 317"/>
                <a:gd name="T4" fmla="*/ 76 w 404"/>
                <a:gd name="T5" fmla="*/ 197 h 317"/>
                <a:gd name="T6" fmla="*/ 87 w 404"/>
                <a:gd name="T7" fmla="*/ 208 h 317"/>
                <a:gd name="T8" fmla="*/ 138 w 404"/>
                <a:gd name="T9" fmla="*/ 278 h 317"/>
                <a:gd name="T10" fmla="*/ 220 w 404"/>
                <a:gd name="T11" fmla="*/ 250 h 317"/>
                <a:gd name="T12" fmla="*/ 236 w 404"/>
                <a:gd name="T13" fmla="*/ 247 h 317"/>
                <a:gd name="T14" fmla="*/ 239 w 404"/>
                <a:gd name="T15" fmla="*/ 263 h 317"/>
                <a:gd name="T16" fmla="*/ 131 w 404"/>
                <a:gd name="T17" fmla="*/ 300 h 317"/>
                <a:gd name="T18" fmla="*/ 253 w 404"/>
                <a:gd name="T19" fmla="*/ 157 h 317"/>
                <a:gd name="T20" fmla="*/ 246 w 404"/>
                <a:gd name="T21" fmla="*/ 143 h 317"/>
                <a:gd name="T22" fmla="*/ 289 w 404"/>
                <a:gd name="T23" fmla="*/ 88 h 317"/>
                <a:gd name="T24" fmla="*/ 345 w 404"/>
                <a:gd name="T25" fmla="*/ 84 h 317"/>
                <a:gd name="T26" fmla="*/ 389 w 404"/>
                <a:gd name="T27" fmla="*/ 119 h 317"/>
                <a:gd name="T28" fmla="*/ 392 w 404"/>
                <a:gd name="T29" fmla="*/ 188 h 317"/>
                <a:gd name="T30" fmla="*/ 377 w 404"/>
                <a:gd name="T31" fmla="*/ 196 h 317"/>
                <a:gd name="T32" fmla="*/ 370 w 404"/>
                <a:gd name="T33" fmla="*/ 181 h 317"/>
                <a:gd name="T34" fmla="*/ 368 w 404"/>
                <a:gd name="T35" fmla="*/ 129 h 317"/>
                <a:gd name="T36" fmla="*/ 338 w 404"/>
                <a:gd name="T37" fmla="*/ 106 h 317"/>
                <a:gd name="T38" fmla="*/ 300 w 404"/>
                <a:gd name="T39" fmla="*/ 108 h 317"/>
                <a:gd name="T40" fmla="*/ 268 w 404"/>
                <a:gd name="T41" fmla="*/ 149 h 317"/>
                <a:gd name="T42" fmla="*/ 253 w 404"/>
                <a:gd name="T43" fmla="*/ 157 h 317"/>
                <a:gd name="T44" fmla="*/ 253 w 404"/>
                <a:gd name="T45" fmla="*/ 157 h 317"/>
                <a:gd name="T46" fmla="*/ 10 w 404"/>
                <a:gd name="T47" fmla="*/ 80 h 317"/>
                <a:gd name="T48" fmla="*/ 2 w 404"/>
                <a:gd name="T49" fmla="*/ 66 h 317"/>
                <a:gd name="T50" fmla="*/ 45 w 404"/>
                <a:gd name="T51" fmla="*/ 10 h 317"/>
                <a:gd name="T52" fmla="*/ 101 w 404"/>
                <a:gd name="T53" fmla="*/ 7 h 317"/>
                <a:gd name="T54" fmla="*/ 145 w 404"/>
                <a:gd name="T55" fmla="*/ 42 h 317"/>
                <a:gd name="T56" fmla="*/ 148 w 404"/>
                <a:gd name="T57" fmla="*/ 111 h 317"/>
                <a:gd name="T58" fmla="*/ 133 w 404"/>
                <a:gd name="T59" fmla="*/ 119 h 317"/>
                <a:gd name="T60" fmla="*/ 126 w 404"/>
                <a:gd name="T61" fmla="*/ 104 h 317"/>
                <a:gd name="T62" fmla="*/ 124 w 404"/>
                <a:gd name="T63" fmla="*/ 52 h 317"/>
                <a:gd name="T64" fmla="*/ 94 w 404"/>
                <a:gd name="T65" fmla="*/ 29 h 317"/>
                <a:gd name="T66" fmla="*/ 56 w 404"/>
                <a:gd name="T67" fmla="*/ 31 h 317"/>
                <a:gd name="T68" fmla="*/ 24 w 404"/>
                <a:gd name="T69" fmla="*/ 72 h 317"/>
                <a:gd name="T70" fmla="*/ 10 w 404"/>
                <a:gd name="T71" fmla="*/ 80 h 317"/>
                <a:gd name="T72" fmla="*/ 10 w 404"/>
                <a:gd name="T73" fmla="*/ 8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4" h="317">
                  <a:moveTo>
                    <a:pt x="131" y="300"/>
                  </a:moveTo>
                  <a:cubicBezTo>
                    <a:pt x="76" y="282"/>
                    <a:pt x="63" y="232"/>
                    <a:pt x="64" y="208"/>
                  </a:cubicBezTo>
                  <a:cubicBezTo>
                    <a:pt x="64" y="201"/>
                    <a:pt x="70" y="196"/>
                    <a:pt x="76" y="197"/>
                  </a:cubicBezTo>
                  <a:cubicBezTo>
                    <a:pt x="82" y="197"/>
                    <a:pt x="87" y="202"/>
                    <a:pt x="87" y="208"/>
                  </a:cubicBezTo>
                  <a:cubicBezTo>
                    <a:pt x="87" y="211"/>
                    <a:pt x="86" y="261"/>
                    <a:pt x="138" y="278"/>
                  </a:cubicBezTo>
                  <a:cubicBezTo>
                    <a:pt x="189" y="294"/>
                    <a:pt x="218" y="252"/>
                    <a:pt x="220" y="250"/>
                  </a:cubicBezTo>
                  <a:cubicBezTo>
                    <a:pt x="223" y="245"/>
                    <a:pt x="230" y="243"/>
                    <a:pt x="236" y="247"/>
                  </a:cubicBezTo>
                  <a:cubicBezTo>
                    <a:pt x="241" y="250"/>
                    <a:pt x="242" y="257"/>
                    <a:pt x="239" y="263"/>
                  </a:cubicBezTo>
                  <a:cubicBezTo>
                    <a:pt x="225" y="283"/>
                    <a:pt x="185" y="317"/>
                    <a:pt x="131" y="300"/>
                  </a:cubicBezTo>
                  <a:close/>
                  <a:moveTo>
                    <a:pt x="253" y="157"/>
                  </a:moveTo>
                  <a:cubicBezTo>
                    <a:pt x="247" y="155"/>
                    <a:pt x="244" y="149"/>
                    <a:pt x="246" y="143"/>
                  </a:cubicBezTo>
                  <a:cubicBezTo>
                    <a:pt x="246" y="141"/>
                    <a:pt x="258" y="104"/>
                    <a:pt x="289" y="88"/>
                  </a:cubicBezTo>
                  <a:cubicBezTo>
                    <a:pt x="306" y="79"/>
                    <a:pt x="325" y="78"/>
                    <a:pt x="345" y="84"/>
                  </a:cubicBezTo>
                  <a:cubicBezTo>
                    <a:pt x="365" y="90"/>
                    <a:pt x="380" y="102"/>
                    <a:pt x="389" y="119"/>
                  </a:cubicBezTo>
                  <a:cubicBezTo>
                    <a:pt x="404" y="150"/>
                    <a:pt x="392" y="187"/>
                    <a:pt x="392" y="188"/>
                  </a:cubicBezTo>
                  <a:cubicBezTo>
                    <a:pt x="390" y="194"/>
                    <a:pt x="383" y="198"/>
                    <a:pt x="377" y="196"/>
                  </a:cubicBezTo>
                  <a:cubicBezTo>
                    <a:pt x="371" y="194"/>
                    <a:pt x="368" y="187"/>
                    <a:pt x="370" y="181"/>
                  </a:cubicBezTo>
                  <a:cubicBezTo>
                    <a:pt x="370" y="181"/>
                    <a:pt x="379" y="152"/>
                    <a:pt x="368" y="129"/>
                  </a:cubicBezTo>
                  <a:cubicBezTo>
                    <a:pt x="362" y="118"/>
                    <a:pt x="352" y="111"/>
                    <a:pt x="338" y="106"/>
                  </a:cubicBezTo>
                  <a:cubicBezTo>
                    <a:pt x="323" y="101"/>
                    <a:pt x="311" y="102"/>
                    <a:pt x="300" y="108"/>
                  </a:cubicBezTo>
                  <a:cubicBezTo>
                    <a:pt x="277" y="120"/>
                    <a:pt x="268" y="149"/>
                    <a:pt x="268" y="149"/>
                  </a:cubicBezTo>
                  <a:cubicBezTo>
                    <a:pt x="266" y="156"/>
                    <a:pt x="260" y="159"/>
                    <a:pt x="253" y="157"/>
                  </a:cubicBezTo>
                  <a:cubicBezTo>
                    <a:pt x="253" y="157"/>
                    <a:pt x="253" y="157"/>
                    <a:pt x="253" y="157"/>
                  </a:cubicBezTo>
                  <a:close/>
                  <a:moveTo>
                    <a:pt x="10" y="80"/>
                  </a:moveTo>
                  <a:cubicBezTo>
                    <a:pt x="4" y="78"/>
                    <a:pt x="0" y="72"/>
                    <a:pt x="2" y="66"/>
                  </a:cubicBezTo>
                  <a:cubicBezTo>
                    <a:pt x="3" y="64"/>
                    <a:pt x="14" y="27"/>
                    <a:pt x="45" y="10"/>
                  </a:cubicBezTo>
                  <a:cubicBezTo>
                    <a:pt x="62" y="2"/>
                    <a:pt x="81" y="0"/>
                    <a:pt x="101" y="7"/>
                  </a:cubicBezTo>
                  <a:cubicBezTo>
                    <a:pt x="122" y="13"/>
                    <a:pt x="136" y="25"/>
                    <a:pt x="145" y="42"/>
                  </a:cubicBezTo>
                  <a:cubicBezTo>
                    <a:pt x="161" y="73"/>
                    <a:pt x="149" y="110"/>
                    <a:pt x="148" y="111"/>
                  </a:cubicBezTo>
                  <a:cubicBezTo>
                    <a:pt x="146" y="117"/>
                    <a:pt x="139" y="121"/>
                    <a:pt x="133" y="119"/>
                  </a:cubicBezTo>
                  <a:cubicBezTo>
                    <a:pt x="127" y="116"/>
                    <a:pt x="124" y="110"/>
                    <a:pt x="126" y="104"/>
                  </a:cubicBezTo>
                  <a:cubicBezTo>
                    <a:pt x="126" y="104"/>
                    <a:pt x="136" y="75"/>
                    <a:pt x="124" y="52"/>
                  </a:cubicBezTo>
                  <a:cubicBezTo>
                    <a:pt x="119" y="41"/>
                    <a:pt x="109" y="33"/>
                    <a:pt x="94" y="29"/>
                  </a:cubicBezTo>
                  <a:cubicBezTo>
                    <a:pt x="80" y="24"/>
                    <a:pt x="67" y="25"/>
                    <a:pt x="56" y="31"/>
                  </a:cubicBezTo>
                  <a:cubicBezTo>
                    <a:pt x="34" y="43"/>
                    <a:pt x="24" y="72"/>
                    <a:pt x="24" y="72"/>
                  </a:cubicBezTo>
                  <a:cubicBezTo>
                    <a:pt x="22" y="78"/>
                    <a:pt x="16" y="82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85">
              <a:extLst>
                <a:ext uri="{FF2B5EF4-FFF2-40B4-BE49-F238E27FC236}">
                  <a16:creationId xmlns:a16="http://schemas.microsoft.com/office/drawing/2014/main" id="{762C6794-AB81-C3C9-374F-6E124C713B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2263" y="3009900"/>
              <a:ext cx="147638" cy="1122363"/>
            </a:xfrm>
            <a:custGeom>
              <a:avLst/>
              <a:gdLst>
                <a:gd name="T0" fmla="*/ 0 w 74"/>
                <a:gd name="T1" fmla="*/ 525 h 562"/>
                <a:gd name="T2" fmla="*/ 37 w 74"/>
                <a:gd name="T3" fmla="*/ 489 h 562"/>
                <a:gd name="T4" fmla="*/ 74 w 74"/>
                <a:gd name="T5" fmla="*/ 525 h 562"/>
                <a:gd name="T6" fmla="*/ 37 w 74"/>
                <a:gd name="T7" fmla="*/ 562 h 562"/>
                <a:gd name="T8" fmla="*/ 0 w 74"/>
                <a:gd name="T9" fmla="*/ 525 h 562"/>
                <a:gd name="T10" fmla="*/ 62 w 74"/>
                <a:gd name="T11" fmla="*/ 0 h 562"/>
                <a:gd name="T12" fmla="*/ 56 w 74"/>
                <a:gd name="T13" fmla="*/ 415 h 562"/>
                <a:gd name="T14" fmla="*/ 15 w 74"/>
                <a:gd name="T15" fmla="*/ 415 h 562"/>
                <a:gd name="T16" fmla="*/ 9 w 74"/>
                <a:gd name="T17" fmla="*/ 0 h 562"/>
                <a:gd name="T18" fmla="*/ 62 w 74"/>
                <a:gd name="T1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62">
                  <a:moveTo>
                    <a:pt x="0" y="525"/>
                  </a:moveTo>
                  <a:cubicBezTo>
                    <a:pt x="0" y="505"/>
                    <a:pt x="17" y="489"/>
                    <a:pt x="37" y="489"/>
                  </a:cubicBezTo>
                  <a:cubicBezTo>
                    <a:pt x="58" y="489"/>
                    <a:pt x="74" y="505"/>
                    <a:pt x="74" y="525"/>
                  </a:cubicBezTo>
                  <a:cubicBezTo>
                    <a:pt x="74" y="546"/>
                    <a:pt x="58" y="562"/>
                    <a:pt x="37" y="562"/>
                  </a:cubicBezTo>
                  <a:cubicBezTo>
                    <a:pt x="17" y="562"/>
                    <a:pt x="0" y="546"/>
                    <a:pt x="0" y="525"/>
                  </a:cubicBezTo>
                  <a:close/>
                  <a:moveTo>
                    <a:pt x="62" y="0"/>
                  </a:moveTo>
                  <a:cubicBezTo>
                    <a:pt x="56" y="415"/>
                    <a:pt x="56" y="415"/>
                    <a:pt x="56" y="415"/>
                  </a:cubicBezTo>
                  <a:cubicBezTo>
                    <a:pt x="15" y="415"/>
                    <a:pt x="15" y="415"/>
                    <a:pt x="15" y="415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13339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bleu clai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281" descr="Merci !">
            <a:extLst>
              <a:ext uri="{FF2B5EF4-FFF2-40B4-BE49-F238E27FC236}">
                <a16:creationId xmlns:a16="http://schemas.microsoft.com/office/drawing/2014/main" id="{D09339E0-D78C-0B2D-21CA-9AFD9A650592}"/>
              </a:ext>
            </a:extLst>
          </p:cNvPr>
          <p:cNvGrpSpPr/>
          <p:nvPr userDrawn="1"/>
        </p:nvGrpSpPr>
        <p:grpSpPr>
          <a:xfrm>
            <a:off x="3204353" y="2096988"/>
            <a:ext cx="5783293" cy="2664023"/>
            <a:chOff x="2282825" y="2911475"/>
            <a:chExt cx="3267076" cy="1504950"/>
          </a:xfrm>
        </p:grpSpPr>
        <p:grpSp>
          <p:nvGrpSpPr>
            <p:cNvPr id="3" name="Grouper 282">
              <a:extLst>
                <a:ext uri="{FF2B5EF4-FFF2-40B4-BE49-F238E27FC236}">
                  <a16:creationId xmlns:a16="http://schemas.microsoft.com/office/drawing/2014/main" id="{3A1FC165-A5B0-9F36-474D-4157DCC202DD}"/>
                </a:ext>
              </a:extLst>
            </p:cNvPr>
            <p:cNvGrpSpPr/>
            <p:nvPr/>
          </p:nvGrpSpPr>
          <p:grpSpPr>
            <a:xfrm>
              <a:off x="3778250" y="2911475"/>
              <a:ext cx="1506538" cy="1504950"/>
              <a:chOff x="3778250" y="2911475"/>
              <a:chExt cx="1506538" cy="1504950"/>
            </a:xfrm>
          </p:grpSpPr>
          <p:sp>
            <p:nvSpPr>
              <p:cNvPr id="14" name="Freeform 67">
                <a:extLst>
                  <a:ext uri="{FF2B5EF4-FFF2-40B4-BE49-F238E27FC236}">
                    <a16:creationId xmlns:a16="http://schemas.microsoft.com/office/drawing/2014/main" id="{54B58332-4332-45B6-7813-13E34B4EB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1838" y="3576638"/>
                <a:ext cx="80963" cy="76200"/>
              </a:xfrm>
              <a:custGeom>
                <a:avLst/>
                <a:gdLst>
                  <a:gd name="T0" fmla="*/ 41 w 41"/>
                  <a:gd name="T1" fmla="*/ 19 h 38"/>
                  <a:gd name="T2" fmla="*/ 20 w 41"/>
                  <a:gd name="T3" fmla="*/ 0 h 38"/>
                  <a:gd name="T4" fmla="*/ 0 w 41"/>
                  <a:gd name="T5" fmla="*/ 0 h 38"/>
                  <a:gd name="T6" fmla="*/ 0 w 41"/>
                  <a:gd name="T7" fmla="*/ 38 h 38"/>
                  <a:gd name="T8" fmla="*/ 20 w 41"/>
                  <a:gd name="T9" fmla="*/ 38 h 38"/>
                  <a:gd name="T10" fmla="*/ 41 w 41"/>
                  <a:gd name="T11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8">
                    <a:moveTo>
                      <a:pt x="41" y="19"/>
                    </a:moveTo>
                    <a:cubicBezTo>
                      <a:pt x="41" y="8"/>
                      <a:pt x="34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34" y="38"/>
                      <a:pt x="41" y="31"/>
                      <a:pt x="41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68">
                <a:extLst>
                  <a:ext uri="{FF2B5EF4-FFF2-40B4-BE49-F238E27FC236}">
                    <a16:creationId xmlns:a16="http://schemas.microsoft.com/office/drawing/2014/main" id="{C3525E94-8198-9C39-7198-AE458F3195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8250" y="2911475"/>
                <a:ext cx="1506538" cy="1504950"/>
              </a:xfrm>
              <a:custGeom>
                <a:avLst/>
                <a:gdLst>
                  <a:gd name="T0" fmla="*/ 56 w 754"/>
                  <a:gd name="T1" fmla="*/ 275 h 753"/>
                  <a:gd name="T2" fmla="*/ 698 w 754"/>
                  <a:gd name="T3" fmla="*/ 478 h 753"/>
                  <a:gd name="T4" fmla="*/ 255 w 754"/>
                  <a:gd name="T5" fmla="*/ 431 h 753"/>
                  <a:gd name="T6" fmla="*/ 236 w 754"/>
                  <a:gd name="T7" fmla="*/ 354 h 753"/>
                  <a:gd name="T8" fmla="*/ 189 w 754"/>
                  <a:gd name="T9" fmla="*/ 431 h 753"/>
                  <a:gd name="T10" fmla="*/ 155 w 754"/>
                  <a:gd name="T11" fmla="*/ 431 h 753"/>
                  <a:gd name="T12" fmla="*/ 136 w 754"/>
                  <a:gd name="T13" fmla="*/ 319 h 753"/>
                  <a:gd name="T14" fmla="*/ 196 w 754"/>
                  <a:gd name="T15" fmla="*/ 407 h 753"/>
                  <a:gd name="T16" fmla="*/ 255 w 754"/>
                  <a:gd name="T17" fmla="*/ 319 h 753"/>
                  <a:gd name="T18" fmla="*/ 341 w 754"/>
                  <a:gd name="T19" fmla="*/ 333 h 753"/>
                  <a:gd name="T20" fmla="*/ 297 w 754"/>
                  <a:gd name="T21" fmla="*/ 367 h 753"/>
                  <a:gd name="T22" fmla="*/ 336 w 754"/>
                  <a:gd name="T23" fmla="*/ 381 h 753"/>
                  <a:gd name="T24" fmla="*/ 297 w 754"/>
                  <a:gd name="T25" fmla="*/ 417 h 753"/>
                  <a:gd name="T26" fmla="*/ 341 w 754"/>
                  <a:gd name="T27" fmla="*/ 431 h 753"/>
                  <a:gd name="T28" fmla="*/ 279 w 754"/>
                  <a:gd name="T29" fmla="*/ 319 h 753"/>
                  <a:gd name="T30" fmla="*/ 341 w 754"/>
                  <a:gd name="T31" fmla="*/ 333 h 753"/>
                  <a:gd name="T32" fmla="*/ 393 w 754"/>
                  <a:gd name="T33" fmla="*/ 386 h 753"/>
                  <a:gd name="T34" fmla="*/ 382 w 754"/>
                  <a:gd name="T35" fmla="*/ 431 h 753"/>
                  <a:gd name="T36" fmla="*/ 363 w 754"/>
                  <a:gd name="T37" fmla="*/ 319 h 753"/>
                  <a:gd name="T38" fmla="*/ 442 w 754"/>
                  <a:gd name="T39" fmla="*/ 352 h 753"/>
                  <a:gd name="T40" fmla="*/ 443 w 754"/>
                  <a:gd name="T41" fmla="*/ 431 h 753"/>
                  <a:gd name="T42" fmla="*/ 516 w 754"/>
                  <a:gd name="T43" fmla="*/ 416 h 753"/>
                  <a:gd name="T44" fmla="*/ 568 w 754"/>
                  <a:gd name="T45" fmla="*/ 399 h 753"/>
                  <a:gd name="T46" fmla="*/ 459 w 754"/>
                  <a:gd name="T47" fmla="*/ 375 h 753"/>
                  <a:gd name="T48" fmla="*/ 568 w 754"/>
                  <a:gd name="T49" fmla="*/ 351 h 753"/>
                  <a:gd name="T50" fmla="*/ 516 w 754"/>
                  <a:gd name="T51" fmla="*/ 334 h 753"/>
                  <a:gd name="T52" fmla="*/ 516 w 754"/>
                  <a:gd name="T53" fmla="*/ 416 h 753"/>
                  <a:gd name="T54" fmla="*/ 590 w 754"/>
                  <a:gd name="T55" fmla="*/ 431 h 753"/>
                  <a:gd name="T56" fmla="*/ 608 w 754"/>
                  <a:gd name="T57" fmla="*/ 319 h 753"/>
                  <a:gd name="T58" fmla="*/ 599 w 754"/>
                  <a:gd name="T59" fmla="*/ 307 h 753"/>
                  <a:gd name="T60" fmla="*/ 599 w 754"/>
                  <a:gd name="T61" fmla="*/ 283 h 753"/>
                  <a:gd name="T62" fmla="*/ 599 w 754"/>
                  <a:gd name="T63" fmla="*/ 307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4" h="753">
                    <a:moveTo>
                      <a:pt x="479" y="56"/>
                    </a:moveTo>
                    <a:cubicBezTo>
                      <a:pt x="302" y="0"/>
                      <a:pt x="112" y="98"/>
                      <a:pt x="56" y="275"/>
                    </a:cubicBezTo>
                    <a:cubicBezTo>
                      <a:pt x="0" y="452"/>
                      <a:pt x="99" y="641"/>
                      <a:pt x="276" y="697"/>
                    </a:cubicBezTo>
                    <a:cubicBezTo>
                      <a:pt x="452" y="753"/>
                      <a:pt x="642" y="655"/>
                      <a:pt x="698" y="478"/>
                    </a:cubicBezTo>
                    <a:cubicBezTo>
                      <a:pt x="754" y="301"/>
                      <a:pt x="656" y="112"/>
                      <a:pt x="479" y="56"/>
                    </a:cubicBezTo>
                    <a:close/>
                    <a:moveTo>
                      <a:pt x="255" y="431"/>
                    </a:moveTo>
                    <a:cubicBezTo>
                      <a:pt x="236" y="431"/>
                      <a:pt x="236" y="431"/>
                      <a:pt x="236" y="431"/>
                    </a:cubicBezTo>
                    <a:cubicBezTo>
                      <a:pt x="236" y="354"/>
                      <a:pt x="236" y="354"/>
                      <a:pt x="236" y="354"/>
                    </a:cubicBezTo>
                    <a:cubicBezTo>
                      <a:pt x="202" y="431"/>
                      <a:pt x="202" y="431"/>
                      <a:pt x="202" y="431"/>
                    </a:cubicBezTo>
                    <a:cubicBezTo>
                      <a:pt x="189" y="431"/>
                      <a:pt x="189" y="431"/>
                      <a:pt x="189" y="431"/>
                    </a:cubicBezTo>
                    <a:cubicBezTo>
                      <a:pt x="155" y="354"/>
                      <a:pt x="155" y="354"/>
                      <a:pt x="155" y="354"/>
                    </a:cubicBezTo>
                    <a:cubicBezTo>
                      <a:pt x="155" y="431"/>
                      <a:pt x="155" y="431"/>
                      <a:pt x="155" y="431"/>
                    </a:cubicBezTo>
                    <a:cubicBezTo>
                      <a:pt x="136" y="431"/>
                      <a:pt x="136" y="431"/>
                      <a:pt x="136" y="431"/>
                    </a:cubicBezTo>
                    <a:cubicBezTo>
                      <a:pt x="136" y="319"/>
                      <a:pt x="136" y="319"/>
                      <a:pt x="136" y="319"/>
                    </a:cubicBezTo>
                    <a:cubicBezTo>
                      <a:pt x="156" y="319"/>
                      <a:pt x="156" y="319"/>
                      <a:pt x="156" y="319"/>
                    </a:cubicBezTo>
                    <a:cubicBezTo>
                      <a:pt x="196" y="407"/>
                      <a:pt x="196" y="407"/>
                      <a:pt x="196" y="407"/>
                    </a:cubicBezTo>
                    <a:cubicBezTo>
                      <a:pt x="235" y="319"/>
                      <a:pt x="235" y="319"/>
                      <a:pt x="235" y="319"/>
                    </a:cubicBezTo>
                    <a:cubicBezTo>
                      <a:pt x="255" y="319"/>
                      <a:pt x="255" y="319"/>
                      <a:pt x="255" y="319"/>
                    </a:cubicBezTo>
                    <a:lnTo>
                      <a:pt x="255" y="431"/>
                    </a:lnTo>
                    <a:close/>
                    <a:moveTo>
                      <a:pt x="341" y="333"/>
                    </a:moveTo>
                    <a:cubicBezTo>
                      <a:pt x="297" y="333"/>
                      <a:pt x="297" y="333"/>
                      <a:pt x="297" y="333"/>
                    </a:cubicBezTo>
                    <a:cubicBezTo>
                      <a:pt x="297" y="367"/>
                      <a:pt x="297" y="367"/>
                      <a:pt x="297" y="367"/>
                    </a:cubicBezTo>
                    <a:cubicBezTo>
                      <a:pt x="336" y="367"/>
                      <a:pt x="336" y="367"/>
                      <a:pt x="336" y="367"/>
                    </a:cubicBezTo>
                    <a:cubicBezTo>
                      <a:pt x="336" y="381"/>
                      <a:pt x="336" y="381"/>
                      <a:pt x="336" y="381"/>
                    </a:cubicBezTo>
                    <a:cubicBezTo>
                      <a:pt x="297" y="381"/>
                      <a:pt x="297" y="381"/>
                      <a:pt x="297" y="381"/>
                    </a:cubicBezTo>
                    <a:cubicBezTo>
                      <a:pt x="297" y="417"/>
                      <a:pt x="297" y="417"/>
                      <a:pt x="297" y="417"/>
                    </a:cubicBezTo>
                    <a:cubicBezTo>
                      <a:pt x="341" y="417"/>
                      <a:pt x="341" y="417"/>
                      <a:pt x="341" y="417"/>
                    </a:cubicBezTo>
                    <a:cubicBezTo>
                      <a:pt x="341" y="431"/>
                      <a:pt x="341" y="431"/>
                      <a:pt x="341" y="431"/>
                    </a:cubicBezTo>
                    <a:cubicBezTo>
                      <a:pt x="279" y="431"/>
                      <a:pt x="279" y="431"/>
                      <a:pt x="279" y="431"/>
                    </a:cubicBezTo>
                    <a:cubicBezTo>
                      <a:pt x="279" y="319"/>
                      <a:pt x="279" y="319"/>
                      <a:pt x="279" y="319"/>
                    </a:cubicBezTo>
                    <a:cubicBezTo>
                      <a:pt x="341" y="319"/>
                      <a:pt x="341" y="319"/>
                      <a:pt x="341" y="319"/>
                    </a:cubicBezTo>
                    <a:lnTo>
                      <a:pt x="341" y="333"/>
                    </a:lnTo>
                    <a:close/>
                    <a:moveTo>
                      <a:pt x="421" y="431"/>
                    </a:moveTo>
                    <a:cubicBezTo>
                      <a:pt x="393" y="386"/>
                      <a:pt x="393" y="386"/>
                      <a:pt x="393" y="386"/>
                    </a:cubicBezTo>
                    <a:cubicBezTo>
                      <a:pt x="382" y="386"/>
                      <a:pt x="382" y="386"/>
                      <a:pt x="382" y="386"/>
                    </a:cubicBezTo>
                    <a:cubicBezTo>
                      <a:pt x="382" y="431"/>
                      <a:pt x="382" y="431"/>
                      <a:pt x="382" y="431"/>
                    </a:cubicBezTo>
                    <a:cubicBezTo>
                      <a:pt x="363" y="431"/>
                      <a:pt x="363" y="431"/>
                      <a:pt x="363" y="431"/>
                    </a:cubicBezTo>
                    <a:cubicBezTo>
                      <a:pt x="363" y="319"/>
                      <a:pt x="363" y="319"/>
                      <a:pt x="363" y="319"/>
                    </a:cubicBezTo>
                    <a:cubicBezTo>
                      <a:pt x="402" y="319"/>
                      <a:pt x="402" y="319"/>
                      <a:pt x="402" y="319"/>
                    </a:cubicBezTo>
                    <a:cubicBezTo>
                      <a:pt x="428" y="319"/>
                      <a:pt x="442" y="334"/>
                      <a:pt x="442" y="352"/>
                    </a:cubicBezTo>
                    <a:cubicBezTo>
                      <a:pt x="442" y="366"/>
                      <a:pt x="434" y="381"/>
                      <a:pt x="414" y="385"/>
                    </a:cubicBezTo>
                    <a:cubicBezTo>
                      <a:pt x="443" y="431"/>
                      <a:pt x="443" y="431"/>
                      <a:pt x="443" y="431"/>
                    </a:cubicBezTo>
                    <a:lnTo>
                      <a:pt x="421" y="431"/>
                    </a:lnTo>
                    <a:close/>
                    <a:moveTo>
                      <a:pt x="516" y="416"/>
                    </a:moveTo>
                    <a:cubicBezTo>
                      <a:pt x="530" y="416"/>
                      <a:pt x="540" y="410"/>
                      <a:pt x="546" y="399"/>
                    </a:cubicBezTo>
                    <a:cubicBezTo>
                      <a:pt x="568" y="399"/>
                      <a:pt x="568" y="399"/>
                      <a:pt x="568" y="399"/>
                    </a:cubicBezTo>
                    <a:cubicBezTo>
                      <a:pt x="560" y="421"/>
                      <a:pt x="540" y="432"/>
                      <a:pt x="516" y="432"/>
                    </a:cubicBezTo>
                    <a:cubicBezTo>
                      <a:pt x="485" y="432"/>
                      <a:pt x="459" y="409"/>
                      <a:pt x="459" y="375"/>
                    </a:cubicBezTo>
                    <a:cubicBezTo>
                      <a:pt x="459" y="341"/>
                      <a:pt x="485" y="318"/>
                      <a:pt x="516" y="318"/>
                    </a:cubicBezTo>
                    <a:cubicBezTo>
                      <a:pt x="540" y="318"/>
                      <a:pt x="560" y="329"/>
                      <a:pt x="568" y="351"/>
                    </a:cubicBezTo>
                    <a:cubicBezTo>
                      <a:pt x="546" y="351"/>
                      <a:pt x="546" y="351"/>
                      <a:pt x="546" y="351"/>
                    </a:cubicBezTo>
                    <a:cubicBezTo>
                      <a:pt x="540" y="340"/>
                      <a:pt x="530" y="334"/>
                      <a:pt x="516" y="334"/>
                    </a:cubicBezTo>
                    <a:cubicBezTo>
                      <a:pt x="494" y="334"/>
                      <a:pt x="478" y="350"/>
                      <a:pt x="478" y="375"/>
                    </a:cubicBezTo>
                    <a:cubicBezTo>
                      <a:pt x="478" y="400"/>
                      <a:pt x="494" y="416"/>
                      <a:pt x="516" y="416"/>
                    </a:cubicBezTo>
                    <a:close/>
                    <a:moveTo>
                      <a:pt x="608" y="431"/>
                    </a:moveTo>
                    <a:cubicBezTo>
                      <a:pt x="590" y="431"/>
                      <a:pt x="590" y="431"/>
                      <a:pt x="590" y="431"/>
                    </a:cubicBezTo>
                    <a:cubicBezTo>
                      <a:pt x="590" y="319"/>
                      <a:pt x="590" y="319"/>
                      <a:pt x="590" y="319"/>
                    </a:cubicBezTo>
                    <a:cubicBezTo>
                      <a:pt x="608" y="319"/>
                      <a:pt x="608" y="319"/>
                      <a:pt x="608" y="319"/>
                    </a:cubicBezTo>
                    <a:lnTo>
                      <a:pt x="608" y="431"/>
                    </a:lnTo>
                    <a:close/>
                    <a:moveTo>
                      <a:pt x="599" y="307"/>
                    </a:moveTo>
                    <a:cubicBezTo>
                      <a:pt x="592" y="307"/>
                      <a:pt x="587" y="302"/>
                      <a:pt x="587" y="295"/>
                    </a:cubicBezTo>
                    <a:cubicBezTo>
                      <a:pt x="587" y="289"/>
                      <a:pt x="592" y="283"/>
                      <a:pt x="599" y="283"/>
                    </a:cubicBezTo>
                    <a:cubicBezTo>
                      <a:pt x="605" y="283"/>
                      <a:pt x="611" y="289"/>
                      <a:pt x="611" y="295"/>
                    </a:cubicBezTo>
                    <a:cubicBezTo>
                      <a:pt x="611" y="302"/>
                      <a:pt x="605" y="307"/>
                      <a:pt x="599" y="3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69B3"/>
                  </a:solidFill>
                </a:endParaRPr>
              </a:p>
            </p:txBody>
          </p:sp>
        </p:grpSp>
        <p:sp>
          <p:nvSpPr>
            <p:cNvPr id="4" name="Freeform 69">
              <a:extLst>
                <a:ext uri="{FF2B5EF4-FFF2-40B4-BE49-F238E27FC236}">
                  <a16:creationId xmlns:a16="http://schemas.microsoft.com/office/drawing/2014/main" id="{71457DB7-17B4-EE14-6B42-C0DC1630EF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2825" y="2911475"/>
              <a:ext cx="1506538" cy="1504950"/>
            </a:xfrm>
            <a:custGeom>
              <a:avLst/>
              <a:gdLst>
                <a:gd name="T0" fmla="*/ 276 w 754"/>
                <a:gd name="T1" fmla="*/ 697 h 753"/>
                <a:gd name="T2" fmla="*/ 56 w 754"/>
                <a:gd name="T3" fmla="*/ 275 h 753"/>
                <a:gd name="T4" fmla="*/ 479 w 754"/>
                <a:gd name="T5" fmla="*/ 56 h 753"/>
                <a:gd name="T6" fmla="*/ 698 w 754"/>
                <a:gd name="T7" fmla="*/ 478 h 753"/>
                <a:gd name="T8" fmla="*/ 276 w 754"/>
                <a:gd name="T9" fmla="*/ 697 h 753"/>
                <a:gd name="T10" fmla="*/ 472 w 754"/>
                <a:gd name="T11" fmla="*/ 75 h 753"/>
                <a:gd name="T12" fmla="*/ 76 w 754"/>
                <a:gd name="T13" fmla="*/ 281 h 753"/>
                <a:gd name="T14" fmla="*/ 282 w 754"/>
                <a:gd name="T15" fmla="*/ 678 h 753"/>
                <a:gd name="T16" fmla="*/ 678 w 754"/>
                <a:gd name="T17" fmla="*/ 472 h 753"/>
                <a:gd name="T18" fmla="*/ 472 w 754"/>
                <a:gd name="T19" fmla="*/ 75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4" h="753">
                  <a:moveTo>
                    <a:pt x="276" y="697"/>
                  </a:moveTo>
                  <a:cubicBezTo>
                    <a:pt x="99" y="641"/>
                    <a:pt x="0" y="452"/>
                    <a:pt x="56" y="275"/>
                  </a:cubicBezTo>
                  <a:cubicBezTo>
                    <a:pt x="112" y="98"/>
                    <a:pt x="302" y="0"/>
                    <a:pt x="479" y="56"/>
                  </a:cubicBezTo>
                  <a:cubicBezTo>
                    <a:pt x="655" y="112"/>
                    <a:pt x="754" y="301"/>
                    <a:pt x="698" y="478"/>
                  </a:cubicBezTo>
                  <a:cubicBezTo>
                    <a:pt x="642" y="655"/>
                    <a:pt x="452" y="753"/>
                    <a:pt x="276" y="697"/>
                  </a:cubicBezTo>
                  <a:close/>
                  <a:moveTo>
                    <a:pt x="472" y="75"/>
                  </a:moveTo>
                  <a:cubicBezTo>
                    <a:pt x="306" y="23"/>
                    <a:pt x="128" y="115"/>
                    <a:pt x="76" y="281"/>
                  </a:cubicBezTo>
                  <a:cubicBezTo>
                    <a:pt x="23" y="447"/>
                    <a:pt x="116" y="625"/>
                    <a:pt x="282" y="678"/>
                  </a:cubicBezTo>
                  <a:cubicBezTo>
                    <a:pt x="448" y="730"/>
                    <a:pt x="626" y="638"/>
                    <a:pt x="678" y="472"/>
                  </a:cubicBezTo>
                  <a:cubicBezTo>
                    <a:pt x="731" y="306"/>
                    <a:pt x="638" y="128"/>
                    <a:pt x="472" y="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0">
              <a:extLst>
                <a:ext uri="{FF2B5EF4-FFF2-40B4-BE49-F238E27FC236}">
                  <a16:creationId xmlns:a16="http://schemas.microsoft.com/office/drawing/2014/main" id="{C199DEFE-DC65-D1FF-94E0-21451F37F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9388" y="3267075"/>
              <a:ext cx="808038" cy="633413"/>
            </a:xfrm>
            <a:custGeom>
              <a:avLst/>
              <a:gdLst>
                <a:gd name="T0" fmla="*/ 131 w 404"/>
                <a:gd name="T1" fmla="*/ 300 h 317"/>
                <a:gd name="T2" fmla="*/ 64 w 404"/>
                <a:gd name="T3" fmla="*/ 208 h 317"/>
                <a:gd name="T4" fmla="*/ 76 w 404"/>
                <a:gd name="T5" fmla="*/ 197 h 317"/>
                <a:gd name="T6" fmla="*/ 87 w 404"/>
                <a:gd name="T7" fmla="*/ 208 h 317"/>
                <a:gd name="T8" fmla="*/ 138 w 404"/>
                <a:gd name="T9" fmla="*/ 278 h 317"/>
                <a:gd name="T10" fmla="*/ 220 w 404"/>
                <a:gd name="T11" fmla="*/ 250 h 317"/>
                <a:gd name="T12" fmla="*/ 236 w 404"/>
                <a:gd name="T13" fmla="*/ 247 h 317"/>
                <a:gd name="T14" fmla="*/ 239 w 404"/>
                <a:gd name="T15" fmla="*/ 263 h 317"/>
                <a:gd name="T16" fmla="*/ 131 w 404"/>
                <a:gd name="T17" fmla="*/ 300 h 317"/>
                <a:gd name="T18" fmla="*/ 253 w 404"/>
                <a:gd name="T19" fmla="*/ 157 h 317"/>
                <a:gd name="T20" fmla="*/ 246 w 404"/>
                <a:gd name="T21" fmla="*/ 143 h 317"/>
                <a:gd name="T22" fmla="*/ 289 w 404"/>
                <a:gd name="T23" fmla="*/ 88 h 317"/>
                <a:gd name="T24" fmla="*/ 345 w 404"/>
                <a:gd name="T25" fmla="*/ 84 h 317"/>
                <a:gd name="T26" fmla="*/ 389 w 404"/>
                <a:gd name="T27" fmla="*/ 119 h 317"/>
                <a:gd name="T28" fmla="*/ 392 w 404"/>
                <a:gd name="T29" fmla="*/ 188 h 317"/>
                <a:gd name="T30" fmla="*/ 377 w 404"/>
                <a:gd name="T31" fmla="*/ 196 h 317"/>
                <a:gd name="T32" fmla="*/ 370 w 404"/>
                <a:gd name="T33" fmla="*/ 181 h 317"/>
                <a:gd name="T34" fmla="*/ 368 w 404"/>
                <a:gd name="T35" fmla="*/ 129 h 317"/>
                <a:gd name="T36" fmla="*/ 338 w 404"/>
                <a:gd name="T37" fmla="*/ 106 h 317"/>
                <a:gd name="T38" fmla="*/ 300 w 404"/>
                <a:gd name="T39" fmla="*/ 108 h 317"/>
                <a:gd name="T40" fmla="*/ 268 w 404"/>
                <a:gd name="T41" fmla="*/ 149 h 317"/>
                <a:gd name="T42" fmla="*/ 253 w 404"/>
                <a:gd name="T43" fmla="*/ 157 h 317"/>
                <a:gd name="T44" fmla="*/ 253 w 404"/>
                <a:gd name="T45" fmla="*/ 157 h 317"/>
                <a:gd name="T46" fmla="*/ 10 w 404"/>
                <a:gd name="T47" fmla="*/ 80 h 317"/>
                <a:gd name="T48" fmla="*/ 2 w 404"/>
                <a:gd name="T49" fmla="*/ 66 h 317"/>
                <a:gd name="T50" fmla="*/ 45 w 404"/>
                <a:gd name="T51" fmla="*/ 10 h 317"/>
                <a:gd name="T52" fmla="*/ 101 w 404"/>
                <a:gd name="T53" fmla="*/ 7 h 317"/>
                <a:gd name="T54" fmla="*/ 145 w 404"/>
                <a:gd name="T55" fmla="*/ 42 h 317"/>
                <a:gd name="T56" fmla="*/ 148 w 404"/>
                <a:gd name="T57" fmla="*/ 111 h 317"/>
                <a:gd name="T58" fmla="*/ 133 w 404"/>
                <a:gd name="T59" fmla="*/ 119 h 317"/>
                <a:gd name="T60" fmla="*/ 126 w 404"/>
                <a:gd name="T61" fmla="*/ 104 h 317"/>
                <a:gd name="T62" fmla="*/ 124 w 404"/>
                <a:gd name="T63" fmla="*/ 52 h 317"/>
                <a:gd name="T64" fmla="*/ 94 w 404"/>
                <a:gd name="T65" fmla="*/ 29 h 317"/>
                <a:gd name="T66" fmla="*/ 56 w 404"/>
                <a:gd name="T67" fmla="*/ 31 h 317"/>
                <a:gd name="T68" fmla="*/ 24 w 404"/>
                <a:gd name="T69" fmla="*/ 72 h 317"/>
                <a:gd name="T70" fmla="*/ 10 w 404"/>
                <a:gd name="T71" fmla="*/ 80 h 317"/>
                <a:gd name="T72" fmla="*/ 10 w 404"/>
                <a:gd name="T73" fmla="*/ 8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4" h="317">
                  <a:moveTo>
                    <a:pt x="131" y="300"/>
                  </a:moveTo>
                  <a:cubicBezTo>
                    <a:pt x="76" y="282"/>
                    <a:pt x="63" y="232"/>
                    <a:pt x="64" y="208"/>
                  </a:cubicBezTo>
                  <a:cubicBezTo>
                    <a:pt x="64" y="201"/>
                    <a:pt x="70" y="196"/>
                    <a:pt x="76" y="197"/>
                  </a:cubicBezTo>
                  <a:cubicBezTo>
                    <a:pt x="82" y="197"/>
                    <a:pt x="87" y="202"/>
                    <a:pt x="87" y="208"/>
                  </a:cubicBezTo>
                  <a:cubicBezTo>
                    <a:pt x="87" y="211"/>
                    <a:pt x="86" y="261"/>
                    <a:pt x="138" y="278"/>
                  </a:cubicBezTo>
                  <a:cubicBezTo>
                    <a:pt x="189" y="294"/>
                    <a:pt x="218" y="252"/>
                    <a:pt x="220" y="250"/>
                  </a:cubicBezTo>
                  <a:cubicBezTo>
                    <a:pt x="223" y="245"/>
                    <a:pt x="230" y="243"/>
                    <a:pt x="236" y="247"/>
                  </a:cubicBezTo>
                  <a:cubicBezTo>
                    <a:pt x="241" y="250"/>
                    <a:pt x="242" y="257"/>
                    <a:pt x="239" y="263"/>
                  </a:cubicBezTo>
                  <a:cubicBezTo>
                    <a:pt x="225" y="283"/>
                    <a:pt x="185" y="317"/>
                    <a:pt x="131" y="300"/>
                  </a:cubicBezTo>
                  <a:close/>
                  <a:moveTo>
                    <a:pt x="253" y="157"/>
                  </a:moveTo>
                  <a:cubicBezTo>
                    <a:pt x="247" y="155"/>
                    <a:pt x="244" y="149"/>
                    <a:pt x="246" y="143"/>
                  </a:cubicBezTo>
                  <a:cubicBezTo>
                    <a:pt x="246" y="141"/>
                    <a:pt x="258" y="104"/>
                    <a:pt x="289" y="88"/>
                  </a:cubicBezTo>
                  <a:cubicBezTo>
                    <a:pt x="306" y="79"/>
                    <a:pt x="325" y="78"/>
                    <a:pt x="345" y="84"/>
                  </a:cubicBezTo>
                  <a:cubicBezTo>
                    <a:pt x="365" y="90"/>
                    <a:pt x="380" y="102"/>
                    <a:pt x="389" y="119"/>
                  </a:cubicBezTo>
                  <a:cubicBezTo>
                    <a:pt x="404" y="150"/>
                    <a:pt x="392" y="187"/>
                    <a:pt x="392" y="188"/>
                  </a:cubicBezTo>
                  <a:cubicBezTo>
                    <a:pt x="390" y="194"/>
                    <a:pt x="383" y="198"/>
                    <a:pt x="377" y="196"/>
                  </a:cubicBezTo>
                  <a:cubicBezTo>
                    <a:pt x="371" y="194"/>
                    <a:pt x="368" y="187"/>
                    <a:pt x="370" y="181"/>
                  </a:cubicBezTo>
                  <a:cubicBezTo>
                    <a:pt x="370" y="181"/>
                    <a:pt x="379" y="152"/>
                    <a:pt x="368" y="129"/>
                  </a:cubicBezTo>
                  <a:cubicBezTo>
                    <a:pt x="362" y="118"/>
                    <a:pt x="352" y="111"/>
                    <a:pt x="338" y="106"/>
                  </a:cubicBezTo>
                  <a:cubicBezTo>
                    <a:pt x="323" y="101"/>
                    <a:pt x="311" y="102"/>
                    <a:pt x="300" y="108"/>
                  </a:cubicBezTo>
                  <a:cubicBezTo>
                    <a:pt x="277" y="120"/>
                    <a:pt x="268" y="149"/>
                    <a:pt x="268" y="149"/>
                  </a:cubicBezTo>
                  <a:cubicBezTo>
                    <a:pt x="266" y="156"/>
                    <a:pt x="260" y="159"/>
                    <a:pt x="253" y="157"/>
                  </a:cubicBezTo>
                  <a:cubicBezTo>
                    <a:pt x="253" y="157"/>
                    <a:pt x="253" y="157"/>
                    <a:pt x="253" y="157"/>
                  </a:cubicBezTo>
                  <a:close/>
                  <a:moveTo>
                    <a:pt x="10" y="80"/>
                  </a:moveTo>
                  <a:cubicBezTo>
                    <a:pt x="4" y="78"/>
                    <a:pt x="0" y="72"/>
                    <a:pt x="2" y="66"/>
                  </a:cubicBezTo>
                  <a:cubicBezTo>
                    <a:pt x="3" y="64"/>
                    <a:pt x="14" y="27"/>
                    <a:pt x="45" y="10"/>
                  </a:cubicBezTo>
                  <a:cubicBezTo>
                    <a:pt x="62" y="2"/>
                    <a:pt x="81" y="0"/>
                    <a:pt x="101" y="7"/>
                  </a:cubicBezTo>
                  <a:cubicBezTo>
                    <a:pt x="122" y="13"/>
                    <a:pt x="136" y="25"/>
                    <a:pt x="145" y="42"/>
                  </a:cubicBezTo>
                  <a:cubicBezTo>
                    <a:pt x="161" y="73"/>
                    <a:pt x="149" y="110"/>
                    <a:pt x="148" y="111"/>
                  </a:cubicBezTo>
                  <a:cubicBezTo>
                    <a:pt x="146" y="117"/>
                    <a:pt x="139" y="121"/>
                    <a:pt x="133" y="119"/>
                  </a:cubicBezTo>
                  <a:cubicBezTo>
                    <a:pt x="127" y="116"/>
                    <a:pt x="124" y="110"/>
                    <a:pt x="126" y="104"/>
                  </a:cubicBezTo>
                  <a:cubicBezTo>
                    <a:pt x="126" y="104"/>
                    <a:pt x="136" y="75"/>
                    <a:pt x="124" y="52"/>
                  </a:cubicBezTo>
                  <a:cubicBezTo>
                    <a:pt x="119" y="41"/>
                    <a:pt x="109" y="33"/>
                    <a:pt x="94" y="29"/>
                  </a:cubicBezTo>
                  <a:cubicBezTo>
                    <a:pt x="80" y="24"/>
                    <a:pt x="67" y="25"/>
                    <a:pt x="56" y="31"/>
                  </a:cubicBezTo>
                  <a:cubicBezTo>
                    <a:pt x="34" y="43"/>
                    <a:pt x="24" y="72"/>
                    <a:pt x="24" y="72"/>
                  </a:cubicBezTo>
                  <a:cubicBezTo>
                    <a:pt x="22" y="78"/>
                    <a:pt x="16" y="82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5">
              <a:extLst>
                <a:ext uri="{FF2B5EF4-FFF2-40B4-BE49-F238E27FC236}">
                  <a16:creationId xmlns:a16="http://schemas.microsoft.com/office/drawing/2014/main" id="{3A929C05-97A1-B23A-1A22-5D668A530B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2263" y="3009900"/>
              <a:ext cx="147638" cy="1122363"/>
            </a:xfrm>
            <a:custGeom>
              <a:avLst/>
              <a:gdLst>
                <a:gd name="T0" fmla="*/ 0 w 74"/>
                <a:gd name="T1" fmla="*/ 525 h 562"/>
                <a:gd name="T2" fmla="*/ 37 w 74"/>
                <a:gd name="T3" fmla="*/ 489 h 562"/>
                <a:gd name="T4" fmla="*/ 74 w 74"/>
                <a:gd name="T5" fmla="*/ 525 h 562"/>
                <a:gd name="T6" fmla="*/ 37 w 74"/>
                <a:gd name="T7" fmla="*/ 562 h 562"/>
                <a:gd name="T8" fmla="*/ 0 w 74"/>
                <a:gd name="T9" fmla="*/ 525 h 562"/>
                <a:gd name="T10" fmla="*/ 62 w 74"/>
                <a:gd name="T11" fmla="*/ 0 h 562"/>
                <a:gd name="T12" fmla="*/ 56 w 74"/>
                <a:gd name="T13" fmla="*/ 415 h 562"/>
                <a:gd name="T14" fmla="*/ 15 w 74"/>
                <a:gd name="T15" fmla="*/ 415 h 562"/>
                <a:gd name="T16" fmla="*/ 9 w 74"/>
                <a:gd name="T17" fmla="*/ 0 h 562"/>
                <a:gd name="T18" fmla="*/ 62 w 74"/>
                <a:gd name="T1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62">
                  <a:moveTo>
                    <a:pt x="0" y="525"/>
                  </a:moveTo>
                  <a:cubicBezTo>
                    <a:pt x="0" y="505"/>
                    <a:pt x="17" y="489"/>
                    <a:pt x="37" y="489"/>
                  </a:cubicBezTo>
                  <a:cubicBezTo>
                    <a:pt x="58" y="489"/>
                    <a:pt x="74" y="505"/>
                    <a:pt x="74" y="525"/>
                  </a:cubicBezTo>
                  <a:cubicBezTo>
                    <a:pt x="74" y="546"/>
                    <a:pt x="58" y="562"/>
                    <a:pt x="37" y="562"/>
                  </a:cubicBezTo>
                  <a:cubicBezTo>
                    <a:pt x="17" y="562"/>
                    <a:pt x="0" y="546"/>
                    <a:pt x="0" y="525"/>
                  </a:cubicBezTo>
                  <a:close/>
                  <a:moveTo>
                    <a:pt x="62" y="0"/>
                  </a:moveTo>
                  <a:cubicBezTo>
                    <a:pt x="56" y="415"/>
                    <a:pt x="56" y="415"/>
                    <a:pt x="56" y="415"/>
                  </a:cubicBezTo>
                  <a:cubicBezTo>
                    <a:pt x="15" y="415"/>
                    <a:pt x="15" y="415"/>
                    <a:pt x="15" y="415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68320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33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 template cov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27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 template ligh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0CEEA4CD-B30C-B332-E139-E557763C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3909" y="486315"/>
            <a:ext cx="11884182" cy="6371685"/>
          </a:xfrm>
          <a:custGeom>
            <a:avLst/>
            <a:gdLst>
              <a:gd name="connsiteX0" fmla="*/ 139966 w 11884182"/>
              <a:gd name="connsiteY0" fmla="*/ 0 h 6371685"/>
              <a:gd name="connsiteX1" fmla="*/ 349674 w 11884182"/>
              <a:gd name="connsiteY1" fmla="*/ 0 h 6371685"/>
              <a:gd name="connsiteX2" fmla="*/ 11534508 w 11884182"/>
              <a:gd name="connsiteY2" fmla="*/ 0 h 6371685"/>
              <a:gd name="connsiteX3" fmla="*/ 11744216 w 11884182"/>
              <a:gd name="connsiteY3" fmla="*/ 0 h 6371685"/>
              <a:gd name="connsiteX4" fmla="*/ 11884182 w 11884182"/>
              <a:gd name="connsiteY4" fmla="*/ 139966 h 6371685"/>
              <a:gd name="connsiteX5" fmla="*/ 11884182 w 11884182"/>
              <a:gd name="connsiteY5" fmla="*/ 151343 h 6371685"/>
              <a:gd name="connsiteX6" fmla="*/ 11884182 w 11884182"/>
              <a:gd name="connsiteY6" fmla="*/ 221445 h 6371685"/>
              <a:gd name="connsiteX7" fmla="*/ 11884182 w 11884182"/>
              <a:gd name="connsiteY7" fmla="*/ 232822 h 6371685"/>
              <a:gd name="connsiteX8" fmla="*/ 11884182 w 11884182"/>
              <a:gd name="connsiteY8" fmla="*/ 5998897 h 6371685"/>
              <a:gd name="connsiteX9" fmla="*/ 11884182 w 11884182"/>
              <a:gd name="connsiteY9" fmla="*/ 6080376 h 6371685"/>
              <a:gd name="connsiteX10" fmla="*/ 11884182 w 11884182"/>
              <a:gd name="connsiteY10" fmla="*/ 6290206 h 6371685"/>
              <a:gd name="connsiteX11" fmla="*/ 11884182 w 11884182"/>
              <a:gd name="connsiteY11" fmla="*/ 6371685 h 6371685"/>
              <a:gd name="connsiteX12" fmla="*/ 11674474 w 11884182"/>
              <a:gd name="connsiteY12" fmla="*/ 6371685 h 6371685"/>
              <a:gd name="connsiteX13" fmla="*/ 209708 w 11884182"/>
              <a:gd name="connsiteY13" fmla="*/ 6371685 h 6371685"/>
              <a:gd name="connsiteX14" fmla="*/ 0 w 11884182"/>
              <a:gd name="connsiteY14" fmla="*/ 6371685 h 6371685"/>
              <a:gd name="connsiteX15" fmla="*/ 0 w 11884182"/>
              <a:gd name="connsiteY15" fmla="*/ 6290206 h 6371685"/>
              <a:gd name="connsiteX16" fmla="*/ 0 w 11884182"/>
              <a:gd name="connsiteY16" fmla="*/ 6080376 h 6371685"/>
              <a:gd name="connsiteX17" fmla="*/ 0 w 11884182"/>
              <a:gd name="connsiteY17" fmla="*/ 5998897 h 6371685"/>
              <a:gd name="connsiteX18" fmla="*/ 0 w 11884182"/>
              <a:gd name="connsiteY18" fmla="*/ 232822 h 6371685"/>
              <a:gd name="connsiteX19" fmla="*/ 0 w 11884182"/>
              <a:gd name="connsiteY19" fmla="*/ 221445 h 6371685"/>
              <a:gd name="connsiteX20" fmla="*/ 0 w 11884182"/>
              <a:gd name="connsiteY20" fmla="*/ 151343 h 6371685"/>
              <a:gd name="connsiteX21" fmla="*/ 0 w 11884182"/>
              <a:gd name="connsiteY21" fmla="*/ 139966 h 6371685"/>
              <a:gd name="connsiteX22" fmla="*/ 139966 w 11884182"/>
              <a:gd name="connsiteY22" fmla="*/ 0 h 637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884182" h="6371685">
                <a:moveTo>
                  <a:pt x="139966" y="0"/>
                </a:moveTo>
                <a:lnTo>
                  <a:pt x="349674" y="0"/>
                </a:lnTo>
                <a:lnTo>
                  <a:pt x="11534508" y="0"/>
                </a:lnTo>
                <a:lnTo>
                  <a:pt x="11744216" y="0"/>
                </a:lnTo>
                <a:cubicBezTo>
                  <a:pt x="11821517" y="0"/>
                  <a:pt x="11884182" y="62665"/>
                  <a:pt x="11884182" y="139966"/>
                </a:cubicBezTo>
                <a:lnTo>
                  <a:pt x="11884182" y="151343"/>
                </a:lnTo>
                <a:lnTo>
                  <a:pt x="11884182" y="221445"/>
                </a:lnTo>
                <a:lnTo>
                  <a:pt x="11884182" y="232822"/>
                </a:lnTo>
                <a:lnTo>
                  <a:pt x="11884182" y="5998897"/>
                </a:lnTo>
                <a:lnTo>
                  <a:pt x="11884182" y="6080376"/>
                </a:lnTo>
                <a:lnTo>
                  <a:pt x="11884182" y="6290206"/>
                </a:lnTo>
                <a:lnTo>
                  <a:pt x="11884182" y="6371685"/>
                </a:lnTo>
                <a:lnTo>
                  <a:pt x="11674474" y="6371685"/>
                </a:lnTo>
                <a:lnTo>
                  <a:pt x="209708" y="6371685"/>
                </a:lnTo>
                <a:lnTo>
                  <a:pt x="0" y="6371685"/>
                </a:lnTo>
                <a:lnTo>
                  <a:pt x="0" y="6290206"/>
                </a:lnTo>
                <a:lnTo>
                  <a:pt x="0" y="6080376"/>
                </a:lnTo>
                <a:lnTo>
                  <a:pt x="0" y="5998897"/>
                </a:lnTo>
                <a:lnTo>
                  <a:pt x="0" y="232822"/>
                </a:lnTo>
                <a:lnTo>
                  <a:pt x="0" y="221445"/>
                </a:lnTo>
                <a:lnTo>
                  <a:pt x="0" y="151343"/>
                </a:lnTo>
                <a:lnTo>
                  <a:pt x="0" y="139966"/>
                </a:lnTo>
                <a:cubicBezTo>
                  <a:pt x="0" y="62665"/>
                  <a:pt x="62665" y="0"/>
                  <a:pt x="1399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45"/>
            <a:endParaRPr lang="en-US" sz="2700" dirty="0">
              <a:solidFill>
                <a:prstClr val="white"/>
              </a:solidFill>
              <a:latin typeface="Bagoss Standard" panose="020B0504060102020204" pitchFamily="34" charset="0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41B09DE3-04ED-81BA-D78E-BE7BDB670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909" y="192143"/>
            <a:ext cx="732414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5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076A52-F536-2EA0-084D-99BE96A9B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7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Verdana Pro" panose="020B0604030504040204" pitchFamily="34" charset="0"/>
            </a:endParaRPr>
          </a:p>
        </p:txBody>
      </p:sp>
      <p:pic>
        <p:nvPicPr>
          <p:cNvPr id="21" name="Image 20" descr="Une image contenant plein air, véhicule, ciel, Véhicule terrestre&#10;&#10;Description générée automatiquement">
            <a:extLst>
              <a:ext uri="{FF2B5EF4-FFF2-40B4-BE49-F238E27FC236}">
                <a16:creationId xmlns:a16="http://schemas.microsoft.com/office/drawing/2014/main" id="{E21BD0D4-4414-E442-6C9A-65338D83D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1" t="21501" r="31" b="-544"/>
          <a:stretch/>
        </p:blipFill>
        <p:spPr>
          <a:xfrm>
            <a:off x="234728" y="274289"/>
            <a:ext cx="11722544" cy="6629400"/>
          </a:xfrm>
          <a:custGeom>
            <a:avLst/>
            <a:gdLst>
              <a:gd name="connsiteX0" fmla="*/ 124655 w 11722544"/>
              <a:gd name="connsiteY0" fmla="*/ 0 h 6629400"/>
              <a:gd name="connsiteX1" fmla="*/ 11591760 w 11722544"/>
              <a:gd name="connsiteY1" fmla="*/ 0 h 6629400"/>
              <a:gd name="connsiteX2" fmla="*/ 11722544 w 11722544"/>
              <a:gd name="connsiteY2" fmla="*/ 130798 h 6629400"/>
              <a:gd name="connsiteX3" fmla="*/ 11722544 w 11722544"/>
              <a:gd name="connsiteY3" fmla="*/ 6629400 h 6629400"/>
              <a:gd name="connsiteX4" fmla="*/ 0 w 11722544"/>
              <a:gd name="connsiteY4" fmla="*/ 6629400 h 6629400"/>
              <a:gd name="connsiteX5" fmla="*/ 0 w 11722544"/>
              <a:gd name="connsiteY5" fmla="*/ 100436 h 6629400"/>
              <a:gd name="connsiteX6" fmla="*/ 4149 w 11722544"/>
              <a:gd name="connsiteY6" fmla="*/ 79886 h 6629400"/>
              <a:gd name="connsiteX7" fmla="*/ 124655 w 11722544"/>
              <a:gd name="connsiteY7" fmla="*/ 0 h 66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22544" h="6629400">
                <a:moveTo>
                  <a:pt x="124655" y="0"/>
                </a:moveTo>
                <a:lnTo>
                  <a:pt x="11591760" y="0"/>
                </a:lnTo>
                <a:cubicBezTo>
                  <a:pt x="11663990" y="0"/>
                  <a:pt x="11722544" y="58560"/>
                  <a:pt x="11722544" y="130798"/>
                </a:cubicBezTo>
                <a:lnTo>
                  <a:pt x="11722544" y="6629400"/>
                </a:lnTo>
                <a:lnTo>
                  <a:pt x="0" y="6629400"/>
                </a:lnTo>
                <a:lnTo>
                  <a:pt x="0" y="100436"/>
                </a:lnTo>
                <a:lnTo>
                  <a:pt x="4149" y="79886"/>
                </a:lnTo>
                <a:cubicBezTo>
                  <a:pt x="24003" y="32940"/>
                  <a:pt x="70483" y="0"/>
                  <a:pt x="124655" y="0"/>
                </a:cubicBezTo>
                <a:close/>
              </a:path>
            </a:pathLst>
          </a:custGeom>
        </p:spPr>
      </p:pic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6483551E-7F1D-4BFF-D491-92BE6DA85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231027" y="274290"/>
            <a:ext cx="11729945" cy="6583710"/>
          </a:xfrm>
          <a:prstGeom prst="round2SameRect">
            <a:avLst>
              <a:gd name="adj1" fmla="val 1887"/>
              <a:gd name="adj2" fmla="val 0"/>
            </a:avLst>
          </a:prstGeom>
          <a:gradFill>
            <a:gsLst>
              <a:gs pos="0">
                <a:srgbClr val="000000">
                  <a:alpha val="0"/>
                </a:srgbClr>
              </a:gs>
              <a:gs pos="61000">
                <a:srgbClr val="000000">
                  <a:alpha val="55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BF6DA1-8758-CD7E-8059-CEBB264338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8302" t="22317" r="4795" b="591"/>
          <a:stretch>
            <a:fillRect/>
          </a:stretch>
        </p:blipFill>
        <p:spPr>
          <a:xfrm>
            <a:off x="-931361" y="120806"/>
            <a:ext cx="5742064" cy="6966973"/>
          </a:xfrm>
          <a:prstGeom prst="rect">
            <a:avLst/>
          </a:prstGeom>
        </p:spPr>
      </p:pic>
      <p:grpSp>
        <p:nvGrpSpPr>
          <p:cNvPr id="11" name="Graphic 26">
            <a:extLst>
              <a:ext uri="{FF2B5EF4-FFF2-40B4-BE49-F238E27FC236}">
                <a16:creationId xmlns:a16="http://schemas.microsoft.com/office/drawing/2014/main" id="{08C18712-3E18-1821-8478-DFEDA3E37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993720" y="791030"/>
            <a:ext cx="2208078" cy="663713"/>
            <a:chOff x="4993720" y="791030"/>
            <a:chExt cx="2208078" cy="663713"/>
          </a:xfrm>
          <a:solidFill>
            <a:srgbClr val="FFFFFF"/>
          </a:solidFill>
        </p:grpSpPr>
        <p:grpSp>
          <p:nvGrpSpPr>
            <p:cNvPr id="12" name="Graphic 26">
              <a:extLst>
                <a:ext uri="{FF2B5EF4-FFF2-40B4-BE49-F238E27FC236}">
                  <a16:creationId xmlns:a16="http://schemas.microsoft.com/office/drawing/2014/main" id="{C0BBAE7F-A93B-2287-340A-BE8A81D21E78}"/>
                </a:ext>
              </a:extLst>
            </p:cNvPr>
            <p:cNvGrpSpPr/>
            <p:nvPr/>
          </p:nvGrpSpPr>
          <p:grpSpPr>
            <a:xfrm>
              <a:off x="5857954" y="948163"/>
              <a:ext cx="1343844" cy="472573"/>
              <a:chOff x="5857954" y="948163"/>
              <a:chExt cx="1343844" cy="472573"/>
            </a:xfrm>
            <a:solidFill>
              <a:srgbClr val="FFFFFF"/>
            </a:solidFill>
          </p:grpSpPr>
          <p:sp>
            <p:nvSpPr>
              <p:cNvPr id="14" name="Forme libre : forme 5">
                <a:extLst>
                  <a:ext uri="{FF2B5EF4-FFF2-40B4-BE49-F238E27FC236}">
                    <a16:creationId xmlns:a16="http://schemas.microsoft.com/office/drawing/2014/main" id="{2E3E993E-D403-3C51-7794-D2661FC42EC0}"/>
                  </a:ext>
                </a:extLst>
              </p:cNvPr>
              <p:cNvSpPr/>
              <p:nvPr/>
            </p:nvSpPr>
            <p:spPr>
              <a:xfrm>
                <a:off x="5857954" y="1145166"/>
                <a:ext cx="193485" cy="194657"/>
              </a:xfrm>
              <a:custGeom>
                <a:avLst/>
                <a:gdLst>
                  <a:gd name="connsiteX0" fmla="*/ 193485 w 193485"/>
                  <a:gd name="connsiteY0" fmla="*/ 187622 h 194657"/>
                  <a:gd name="connsiteX1" fmla="*/ 148925 w 193485"/>
                  <a:gd name="connsiteY1" fmla="*/ 194658 h 194657"/>
                  <a:gd name="connsiteX2" fmla="*/ 114919 w 193485"/>
                  <a:gd name="connsiteY2" fmla="*/ 167687 h 194657"/>
                  <a:gd name="connsiteX3" fmla="*/ 56287 w 193485"/>
                  <a:gd name="connsiteY3" fmla="*/ 194658 h 194657"/>
                  <a:gd name="connsiteX4" fmla="*/ 0 w 193485"/>
                  <a:gd name="connsiteY4" fmla="*/ 148925 h 194657"/>
                  <a:gd name="connsiteX5" fmla="*/ 113746 w 193485"/>
                  <a:gd name="connsiteY5" fmla="*/ 87948 h 194657"/>
                  <a:gd name="connsiteX6" fmla="*/ 113746 w 193485"/>
                  <a:gd name="connsiteY6" fmla="*/ 68013 h 194657"/>
                  <a:gd name="connsiteX7" fmla="*/ 84430 w 193485"/>
                  <a:gd name="connsiteY7" fmla="*/ 15244 h 194657"/>
                  <a:gd name="connsiteX8" fmla="*/ 32834 w 193485"/>
                  <a:gd name="connsiteY8" fmla="*/ 63322 h 194657"/>
                  <a:gd name="connsiteX9" fmla="*/ 8209 w 193485"/>
                  <a:gd name="connsiteY9" fmla="*/ 42215 h 194657"/>
                  <a:gd name="connsiteX10" fmla="*/ 86775 w 193485"/>
                  <a:gd name="connsiteY10" fmla="*/ 0 h 194657"/>
                  <a:gd name="connsiteX11" fmla="*/ 157134 w 193485"/>
                  <a:gd name="connsiteY11" fmla="*/ 66840 h 194657"/>
                  <a:gd name="connsiteX12" fmla="*/ 157134 w 193485"/>
                  <a:gd name="connsiteY12" fmla="*/ 147752 h 194657"/>
                  <a:gd name="connsiteX13" fmla="*/ 175896 w 193485"/>
                  <a:gd name="connsiteY13" fmla="*/ 181759 h 194657"/>
                  <a:gd name="connsiteX14" fmla="*/ 192313 w 193485"/>
                  <a:gd name="connsiteY14" fmla="*/ 178241 h 194657"/>
                  <a:gd name="connsiteX15" fmla="*/ 192313 w 193485"/>
                  <a:gd name="connsiteY15" fmla="*/ 187622 h 194657"/>
                  <a:gd name="connsiteX16" fmla="*/ 114919 w 193485"/>
                  <a:gd name="connsiteY16" fmla="*/ 102020 h 194657"/>
                  <a:gd name="connsiteX17" fmla="*/ 46906 w 193485"/>
                  <a:gd name="connsiteY17" fmla="*/ 143062 h 194657"/>
                  <a:gd name="connsiteX18" fmla="*/ 73876 w 193485"/>
                  <a:gd name="connsiteY18" fmla="*/ 172378 h 194657"/>
                  <a:gd name="connsiteX19" fmla="*/ 114919 w 193485"/>
                  <a:gd name="connsiteY19" fmla="*/ 126645 h 194657"/>
                  <a:gd name="connsiteX20" fmla="*/ 114919 w 193485"/>
                  <a:gd name="connsiteY20" fmla="*/ 102020 h 194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3485" h="194657">
                    <a:moveTo>
                      <a:pt x="193485" y="187622"/>
                    </a:moveTo>
                    <a:cubicBezTo>
                      <a:pt x="179414" y="192313"/>
                      <a:pt x="166515" y="194658"/>
                      <a:pt x="148925" y="194658"/>
                    </a:cubicBezTo>
                    <a:cubicBezTo>
                      <a:pt x="123127" y="194658"/>
                      <a:pt x="118437" y="180586"/>
                      <a:pt x="114919" y="167687"/>
                    </a:cubicBezTo>
                    <a:cubicBezTo>
                      <a:pt x="106710" y="177068"/>
                      <a:pt x="87948" y="194658"/>
                      <a:pt x="56287" y="194658"/>
                    </a:cubicBezTo>
                    <a:cubicBezTo>
                      <a:pt x="26971" y="194658"/>
                      <a:pt x="0" y="174723"/>
                      <a:pt x="0" y="148925"/>
                    </a:cubicBezTo>
                    <a:cubicBezTo>
                      <a:pt x="0" y="92638"/>
                      <a:pt x="87948" y="89121"/>
                      <a:pt x="113746" y="87948"/>
                    </a:cubicBezTo>
                    <a:lnTo>
                      <a:pt x="113746" y="68013"/>
                    </a:lnTo>
                    <a:cubicBezTo>
                      <a:pt x="113746" y="45733"/>
                      <a:pt x="113746" y="15244"/>
                      <a:pt x="84430" y="15244"/>
                    </a:cubicBezTo>
                    <a:cubicBezTo>
                      <a:pt x="42215" y="15244"/>
                      <a:pt x="71531" y="63322"/>
                      <a:pt x="32834" y="63322"/>
                    </a:cubicBezTo>
                    <a:cubicBezTo>
                      <a:pt x="21108" y="63322"/>
                      <a:pt x="8209" y="56287"/>
                      <a:pt x="8209" y="42215"/>
                    </a:cubicBezTo>
                    <a:cubicBezTo>
                      <a:pt x="8209" y="12899"/>
                      <a:pt x="51596" y="0"/>
                      <a:pt x="86775" y="0"/>
                    </a:cubicBezTo>
                    <a:cubicBezTo>
                      <a:pt x="140717" y="0"/>
                      <a:pt x="157134" y="19935"/>
                      <a:pt x="157134" y="66840"/>
                    </a:cubicBezTo>
                    <a:lnTo>
                      <a:pt x="157134" y="147752"/>
                    </a:lnTo>
                    <a:cubicBezTo>
                      <a:pt x="157134" y="172378"/>
                      <a:pt x="161824" y="181759"/>
                      <a:pt x="175896" y="181759"/>
                    </a:cubicBezTo>
                    <a:cubicBezTo>
                      <a:pt x="181759" y="181759"/>
                      <a:pt x="186450" y="179414"/>
                      <a:pt x="192313" y="178241"/>
                    </a:cubicBezTo>
                    <a:lnTo>
                      <a:pt x="192313" y="187622"/>
                    </a:lnTo>
                    <a:close/>
                    <a:moveTo>
                      <a:pt x="114919" y="102020"/>
                    </a:moveTo>
                    <a:cubicBezTo>
                      <a:pt x="98502" y="102020"/>
                      <a:pt x="46906" y="104365"/>
                      <a:pt x="46906" y="143062"/>
                    </a:cubicBezTo>
                    <a:cubicBezTo>
                      <a:pt x="46906" y="158306"/>
                      <a:pt x="56287" y="172378"/>
                      <a:pt x="73876" y="172378"/>
                    </a:cubicBezTo>
                    <a:cubicBezTo>
                      <a:pt x="98502" y="172378"/>
                      <a:pt x="114919" y="155961"/>
                      <a:pt x="114919" y="126645"/>
                    </a:cubicBezTo>
                    <a:lnTo>
                      <a:pt x="114919" y="102020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orme libre : forme 6">
                <a:extLst>
                  <a:ext uri="{FF2B5EF4-FFF2-40B4-BE49-F238E27FC236}">
                    <a16:creationId xmlns:a16="http://schemas.microsoft.com/office/drawing/2014/main" id="{80BB186B-74B5-B535-B29B-3A57BE24B9C3}"/>
                  </a:ext>
                </a:extLst>
              </p:cNvPr>
              <p:cNvSpPr/>
              <p:nvPr/>
            </p:nvSpPr>
            <p:spPr>
              <a:xfrm>
                <a:off x="6096000" y="1145166"/>
                <a:ext cx="229837" cy="191140"/>
              </a:xfrm>
              <a:custGeom>
                <a:avLst/>
                <a:gdLst>
                  <a:gd name="connsiteX0" fmla="*/ 0 w 229837"/>
                  <a:gd name="connsiteY0" fmla="*/ 181759 h 191140"/>
                  <a:gd name="connsiteX1" fmla="*/ 31661 w 229837"/>
                  <a:gd name="connsiteY1" fmla="*/ 146580 h 191140"/>
                  <a:gd name="connsiteX2" fmla="*/ 31661 w 229837"/>
                  <a:gd name="connsiteY2" fmla="*/ 51596 h 191140"/>
                  <a:gd name="connsiteX3" fmla="*/ 0 w 229837"/>
                  <a:gd name="connsiteY3" fmla="*/ 18762 h 191140"/>
                  <a:gd name="connsiteX4" fmla="*/ 0 w 229837"/>
                  <a:gd name="connsiteY4" fmla="*/ 9381 h 191140"/>
                  <a:gd name="connsiteX5" fmla="*/ 75049 w 229837"/>
                  <a:gd name="connsiteY5" fmla="*/ 0 h 191140"/>
                  <a:gd name="connsiteX6" fmla="*/ 75049 w 229837"/>
                  <a:gd name="connsiteY6" fmla="*/ 48078 h 191140"/>
                  <a:gd name="connsiteX7" fmla="*/ 76222 w 229837"/>
                  <a:gd name="connsiteY7" fmla="*/ 48078 h 191140"/>
                  <a:gd name="connsiteX8" fmla="*/ 146580 w 229837"/>
                  <a:gd name="connsiteY8" fmla="*/ 0 h 191140"/>
                  <a:gd name="connsiteX9" fmla="*/ 198176 w 229837"/>
                  <a:gd name="connsiteY9" fmla="*/ 53941 h 191140"/>
                  <a:gd name="connsiteX10" fmla="*/ 198176 w 229837"/>
                  <a:gd name="connsiteY10" fmla="*/ 146580 h 191140"/>
                  <a:gd name="connsiteX11" fmla="*/ 229837 w 229837"/>
                  <a:gd name="connsiteY11" fmla="*/ 181759 h 191140"/>
                  <a:gd name="connsiteX12" fmla="*/ 229837 w 229837"/>
                  <a:gd name="connsiteY12" fmla="*/ 191140 h 191140"/>
                  <a:gd name="connsiteX13" fmla="*/ 123127 w 229837"/>
                  <a:gd name="connsiteY13" fmla="*/ 191140 h 191140"/>
                  <a:gd name="connsiteX14" fmla="*/ 123127 w 229837"/>
                  <a:gd name="connsiteY14" fmla="*/ 181759 h 191140"/>
                  <a:gd name="connsiteX15" fmla="*/ 154788 w 229837"/>
                  <a:gd name="connsiteY15" fmla="*/ 146580 h 191140"/>
                  <a:gd name="connsiteX16" fmla="*/ 154788 w 229837"/>
                  <a:gd name="connsiteY16" fmla="*/ 86775 h 191140"/>
                  <a:gd name="connsiteX17" fmla="*/ 127818 w 229837"/>
                  <a:gd name="connsiteY17" fmla="*/ 24625 h 191140"/>
                  <a:gd name="connsiteX18" fmla="*/ 76222 w 229837"/>
                  <a:gd name="connsiteY18" fmla="*/ 91466 h 191140"/>
                  <a:gd name="connsiteX19" fmla="*/ 76222 w 229837"/>
                  <a:gd name="connsiteY19" fmla="*/ 145407 h 191140"/>
                  <a:gd name="connsiteX20" fmla="*/ 107883 w 229837"/>
                  <a:gd name="connsiteY20" fmla="*/ 180586 h 191140"/>
                  <a:gd name="connsiteX21" fmla="*/ 107883 w 229837"/>
                  <a:gd name="connsiteY21" fmla="*/ 189967 h 191140"/>
                  <a:gd name="connsiteX22" fmla="*/ 0 w 229837"/>
                  <a:gd name="connsiteY22" fmla="*/ 189967 h 191140"/>
                  <a:gd name="connsiteX23" fmla="*/ 0 w 229837"/>
                  <a:gd name="connsiteY23" fmla="*/ 181759 h 19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9837" h="191140">
                    <a:moveTo>
                      <a:pt x="0" y="181759"/>
                    </a:moveTo>
                    <a:cubicBezTo>
                      <a:pt x="24625" y="181759"/>
                      <a:pt x="31661" y="174723"/>
                      <a:pt x="31661" y="146580"/>
                    </a:cubicBezTo>
                    <a:lnTo>
                      <a:pt x="31661" y="51596"/>
                    </a:lnTo>
                    <a:cubicBezTo>
                      <a:pt x="31661" y="22280"/>
                      <a:pt x="16417" y="18762"/>
                      <a:pt x="0" y="18762"/>
                    </a:cubicBezTo>
                    <a:lnTo>
                      <a:pt x="0" y="9381"/>
                    </a:lnTo>
                    <a:lnTo>
                      <a:pt x="75049" y="0"/>
                    </a:lnTo>
                    <a:lnTo>
                      <a:pt x="75049" y="48078"/>
                    </a:lnTo>
                    <a:lnTo>
                      <a:pt x="76222" y="48078"/>
                    </a:lnTo>
                    <a:cubicBezTo>
                      <a:pt x="85603" y="31661"/>
                      <a:pt x="105537" y="0"/>
                      <a:pt x="146580" y="0"/>
                    </a:cubicBezTo>
                    <a:cubicBezTo>
                      <a:pt x="189967" y="0"/>
                      <a:pt x="198176" y="23453"/>
                      <a:pt x="198176" y="53941"/>
                    </a:cubicBezTo>
                    <a:lnTo>
                      <a:pt x="198176" y="146580"/>
                    </a:lnTo>
                    <a:cubicBezTo>
                      <a:pt x="198176" y="174723"/>
                      <a:pt x="205212" y="181759"/>
                      <a:pt x="229837" y="181759"/>
                    </a:cubicBezTo>
                    <a:lnTo>
                      <a:pt x="229837" y="191140"/>
                    </a:lnTo>
                    <a:lnTo>
                      <a:pt x="123127" y="191140"/>
                    </a:lnTo>
                    <a:lnTo>
                      <a:pt x="123127" y="181759"/>
                    </a:lnTo>
                    <a:cubicBezTo>
                      <a:pt x="147752" y="181759"/>
                      <a:pt x="154788" y="174723"/>
                      <a:pt x="154788" y="146580"/>
                    </a:cubicBezTo>
                    <a:lnTo>
                      <a:pt x="154788" y="86775"/>
                    </a:lnTo>
                    <a:cubicBezTo>
                      <a:pt x="154788" y="37524"/>
                      <a:pt x="148925" y="24625"/>
                      <a:pt x="127818" y="24625"/>
                    </a:cubicBezTo>
                    <a:cubicBezTo>
                      <a:pt x="103192" y="24625"/>
                      <a:pt x="76222" y="66840"/>
                      <a:pt x="76222" y="91466"/>
                    </a:cubicBezTo>
                    <a:lnTo>
                      <a:pt x="76222" y="145407"/>
                    </a:lnTo>
                    <a:cubicBezTo>
                      <a:pt x="76222" y="173551"/>
                      <a:pt x="83257" y="180586"/>
                      <a:pt x="107883" y="180586"/>
                    </a:cubicBezTo>
                    <a:lnTo>
                      <a:pt x="107883" y="189967"/>
                    </a:lnTo>
                    <a:lnTo>
                      <a:pt x="0" y="189967"/>
                    </a:lnTo>
                    <a:lnTo>
                      <a:pt x="0" y="181759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orme libre : forme 7">
                <a:extLst>
                  <a:ext uri="{FF2B5EF4-FFF2-40B4-BE49-F238E27FC236}">
                    <a16:creationId xmlns:a16="http://schemas.microsoft.com/office/drawing/2014/main" id="{E88818BF-1FC3-42DE-5525-C13C481FAEDD}"/>
                  </a:ext>
                </a:extLst>
              </p:cNvPr>
              <p:cNvSpPr/>
              <p:nvPr/>
            </p:nvSpPr>
            <p:spPr>
              <a:xfrm>
                <a:off x="6378606" y="1111160"/>
                <a:ext cx="206384" cy="309576"/>
              </a:xfrm>
              <a:custGeom>
                <a:avLst/>
                <a:gdLst>
                  <a:gd name="connsiteX0" fmla="*/ 132508 w 206384"/>
                  <a:gd name="connsiteY0" fmla="*/ 191140 h 309576"/>
                  <a:gd name="connsiteX1" fmla="*/ 197003 w 206384"/>
                  <a:gd name="connsiteY1" fmla="*/ 239218 h 309576"/>
                  <a:gd name="connsiteX2" fmla="*/ 87948 w 206384"/>
                  <a:gd name="connsiteY2" fmla="*/ 309577 h 309576"/>
                  <a:gd name="connsiteX3" fmla="*/ 0 w 206384"/>
                  <a:gd name="connsiteY3" fmla="*/ 261498 h 309576"/>
                  <a:gd name="connsiteX4" fmla="*/ 26971 w 206384"/>
                  <a:gd name="connsiteY4" fmla="*/ 222801 h 309576"/>
                  <a:gd name="connsiteX5" fmla="*/ 12899 w 206384"/>
                  <a:gd name="connsiteY5" fmla="*/ 199349 h 309576"/>
                  <a:gd name="connsiteX6" fmla="*/ 38697 w 206384"/>
                  <a:gd name="connsiteY6" fmla="*/ 152443 h 309576"/>
                  <a:gd name="connsiteX7" fmla="*/ 9381 w 206384"/>
                  <a:gd name="connsiteY7" fmla="*/ 99674 h 309576"/>
                  <a:gd name="connsiteX8" fmla="*/ 89121 w 206384"/>
                  <a:gd name="connsiteY8" fmla="*/ 32834 h 309576"/>
                  <a:gd name="connsiteX9" fmla="*/ 134854 w 206384"/>
                  <a:gd name="connsiteY9" fmla="*/ 44560 h 309576"/>
                  <a:gd name="connsiteX10" fmla="*/ 182932 w 206384"/>
                  <a:gd name="connsiteY10" fmla="*/ 0 h 309576"/>
                  <a:gd name="connsiteX11" fmla="*/ 206384 w 206384"/>
                  <a:gd name="connsiteY11" fmla="*/ 22280 h 309576"/>
                  <a:gd name="connsiteX12" fmla="*/ 182932 w 206384"/>
                  <a:gd name="connsiteY12" fmla="*/ 44560 h 309576"/>
                  <a:gd name="connsiteX13" fmla="*/ 168860 w 206384"/>
                  <a:gd name="connsiteY13" fmla="*/ 39870 h 309576"/>
                  <a:gd name="connsiteX14" fmla="*/ 160652 w 206384"/>
                  <a:gd name="connsiteY14" fmla="*/ 36352 h 309576"/>
                  <a:gd name="connsiteX15" fmla="*/ 145407 w 206384"/>
                  <a:gd name="connsiteY15" fmla="*/ 51596 h 309576"/>
                  <a:gd name="connsiteX16" fmla="*/ 168860 w 206384"/>
                  <a:gd name="connsiteY16" fmla="*/ 99674 h 309576"/>
                  <a:gd name="connsiteX17" fmla="*/ 90293 w 206384"/>
                  <a:gd name="connsiteY17" fmla="*/ 164169 h 309576"/>
                  <a:gd name="connsiteX18" fmla="*/ 53941 w 206384"/>
                  <a:gd name="connsiteY18" fmla="*/ 158306 h 309576"/>
                  <a:gd name="connsiteX19" fmla="*/ 45733 w 206384"/>
                  <a:gd name="connsiteY19" fmla="*/ 177068 h 309576"/>
                  <a:gd name="connsiteX20" fmla="*/ 68013 w 206384"/>
                  <a:gd name="connsiteY20" fmla="*/ 192313 h 309576"/>
                  <a:gd name="connsiteX21" fmla="*/ 132508 w 206384"/>
                  <a:gd name="connsiteY21" fmla="*/ 192313 h 309576"/>
                  <a:gd name="connsiteX22" fmla="*/ 38697 w 206384"/>
                  <a:gd name="connsiteY22" fmla="*/ 228665 h 309576"/>
                  <a:gd name="connsiteX23" fmla="*/ 30489 w 206384"/>
                  <a:gd name="connsiteY23" fmla="*/ 250945 h 309576"/>
                  <a:gd name="connsiteX24" fmla="*/ 89121 w 206384"/>
                  <a:gd name="connsiteY24" fmla="*/ 293160 h 309576"/>
                  <a:gd name="connsiteX25" fmla="*/ 159479 w 206384"/>
                  <a:gd name="connsiteY25" fmla="*/ 252117 h 309576"/>
                  <a:gd name="connsiteX26" fmla="*/ 120782 w 206384"/>
                  <a:gd name="connsiteY26" fmla="*/ 229837 h 309576"/>
                  <a:gd name="connsiteX27" fmla="*/ 38697 w 206384"/>
                  <a:gd name="connsiteY27" fmla="*/ 229837 h 309576"/>
                  <a:gd name="connsiteX28" fmla="*/ 87948 w 206384"/>
                  <a:gd name="connsiteY28" fmla="*/ 150098 h 309576"/>
                  <a:gd name="connsiteX29" fmla="*/ 123127 w 206384"/>
                  <a:gd name="connsiteY29" fmla="*/ 99674 h 309576"/>
                  <a:gd name="connsiteX30" fmla="*/ 87948 w 206384"/>
                  <a:gd name="connsiteY30" fmla="*/ 46906 h 309576"/>
                  <a:gd name="connsiteX31" fmla="*/ 51596 w 206384"/>
                  <a:gd name="connsiteY31" fmla="*/ 99674 h 309576"/>
                  <a:gd name="connsiteX32" fmla="*/ 87948 w 206384"/>
                  <a:gd name="connsiteY32" fmla="*/ 150098 h 3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6384" h="309576">
                    <a:moveTo>
                      <a:pt x="132508" y="191140"/>
                    </a:moveTo>
                    <a:cubicBezTo>
                      <a:pt x="164170" y="191140"/>
                      <a:pt x="197003" y="201694"/>
                      <a:pt x="197003" y="239218"/>
                    </a:cubicBezTo>
                    <a:cubicBezTo>
                      <a:pt x="197003" y="272052"/>
                      <a:pt x="155961" y="309577"/>
                      <a:pt x="87948" y="309577"/>
                    </a:cubicBezTo>
                    <a:cubicBezTo>
                      <a:pt x="24625" y="309577"/>
                      <a:pt x="0" y="281433"/>
                      <a:pt x="0" y="261498"/>
                    </a:cubicBezTo>
                    <a:cubicBezTo>
                      <a:pt x="0" y="242736"/>
                      <a:pt x="16417" y="231010"/>
                      <a:pt x="26971" y="222801"/>
                    </a:cubicBezTo>
                    <a:cubicBezTo>
                      <a:pt x="22280" y="218111"/>
                      <a:pt x="12899" y="212248"/>
                      <a:pt x="12899" y="199349"/>
                    </a:cubicBezTo>
                    <a:cubicBezTo>
                      <a:pt x="12899" y="178241"/>
                      <a:pt x="32834" y="160652"/>
                      <a:pt x="38697" y="152443"/>
                    </a:cubicBezTo>
                    <a:cubicBezTo>
                      <a:pt x="26971" y="144235"/>
                      <a:pt x="9381" y="132508"/>
                      <a:pt x="9381" y="99674"/>
                    </a:cubicBezTo>
                    <a:cubicBezTo>
                      <a:pt x="9381" y="58632"/>
                      <a:pt x="39870" y="32834"/>
                      <a:pt x="89121" y="32834"/>
                    </a:cubicBezTo>
                    <a:cubicBezTo>
                      <a:pt x="109055" y="32834"/>
                      <a:pt x="124300" y="38697"/>
                      <a:pt x="134854" y="44560"/>
                    </a:cubicBezTo>
                    <a:cubicBezTo>
                      <a:pt x="143062" y="29316"/>
                      <a:pt x="157134" y="0"/>
                      <a:pt x="182932" y="0"/>
                    </a:cubicBezTo>
                    <a:cubicBezTo>
                      <a:pt x="195831" y="0"/>
                      <a:pt x="206384" y="9381"/>
                      <a:pt x="206384" y="22280"/>
                    </a:cubicBezTo>
                    <a:cubicBezTo>
                      <a:pt x="206384" y="35179"/>
                      <a:pt x="197003" y="44560"/>
                      <a:pt x="182932" y="44560"/>
                    </a:cubicBezTo>
                    <a:cubicBezTo>
                      <a:pt x="175896" y="44560"/>
                      <a:pt x="172378" y="42215"/>
                      <a:pt x="168860" y="39870"/>
                    </a:cubicBezTo>
                    <a:cubicBezTo>
                      <a:pt x="165342" y="37524"/>
                      <a:pt x="164170" y="36352"/>
                      <a:pt x="160652" y="36352"/>
                    </a:cubicBezTo>
                    <a:cubicBezTo>
                      <a:pt x="152443" y="36352"/>
                      <a:pt x="147752" y="45733"/>
                      <a:pt x="145407" y="51596"/>
                    </a:cubicBezTo>
                    <a:cubicBezTo>
                      <a:pt x="157134" y="60977"/>
                      <a:pt x="168860" y="73876"/>
                      <a:pt x="168860" y="99674"/>
                    </a:cubicBezTo>
                    <a:cubicBezTo>
                      <a:pt x="168860" y="140717"/>
                      <a:pt x="136026" y="164169"/>
                      <a:pt x="90293" y="164169"/>
                    </a:cubicBezTo>
                    <a:cubicBezTo>
                      <a:pt x="71531" y="164169"/>
                      <a:pt x="62150" y="160652"/>
                      <a:pt x="53941" y="158306"/>
                    </a:cubicBezTo>
                    <a:cubicBezTo>
                      <a:pt x="49251" y="162997"/>
                      <a:pt x="45733" y="170033"/>
                      <a:pt x="45733" y="177068"/>
                    </a:cubicBezTo>
                    <a:cubicBezTo>
                      <a:pt x="45733" y="188795"/>
                      <a:pt x="55114" y="192313"/>
                      <a:pt x="68013" y="192313"/>
                    </a:cubicBezTo>
                    <a:lnTo>
                      <a:pt x="132508" y="192313"/>
                    </a:lnTo>
                    <a:close/>
                    <a:moveTo>
                      <a:pt x="38697" y="228665"/>
                    </a:moveTo>
                    <a:cubicBezTo>
                      <a:pt x="34007" y="235700"/>
                      <a:pt x="30489" y="242736"/>
                      <a:pt x="30489" y="250945"/>
                    </a:cubicBezTo>
                    <a:cubicBezTo>
                      <a:pt x="30489" y="267362"/>
                      <a:pt x="49251" y="293160"/>
                      <a:pt x="89121" y="293160"/>
                    </a:cubicBezTo>
                    <a:cubicBezTo>
                      <a:pt x="130163" y="293160"/>
                      <a:pt x="159479" y="270880"/>
                      <a:pt x="159479" y="252117"/>
                    </a:cubicBezTo>
                    <a:cubicBezTo>
                      <a:pt x="159479" y="234528"/>
                      <a:pt x="139544" y="229837"/>
                      <a:pt x="120782" y="229837"/>
                    </a:cubicBezTo>
                    <a:lnTo>
                      <a:pt x="38697" y="229837"/>
                    </a:lnTo>
                    <a:close/>
                    <a:moveTo>
                      <a:pt x="87948" y="150098"/>
                    </a:moveTo>
                    <a:cubicBezTo>
                      <a:pt x="113746" y="150098"/>
                      <a:pt x="123127" y="127818"/>
                      <a:pt x="123127" y="99674"/>
                    </a:cubicBezTo>
                    <a:cubicBezTo>
                      <a:pt x="123127" y="71531"/>
                      <a:pt x="113746" y="46906"/>
                      <a:pt x="87948" y="46906"/>
                    </a:cubicBezTo>
                    <a:cubicBezTo>
                      <a:pt x="56287" y="46906"/>
                      <a:pt x="51596" y="78567"/>
                      <a:pt x="51596" y="99674"/>
                    </a:cubicBezTo>
                    <a:cubicBezTo>
                      <a:pt x="51596" y="131336"/>
                      <a:pt x="59805" y="150098"/>
                      <a:pt x="87948" y="150098"/>
                    </a:cubicBezTo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orme libre : forme 9">
                <a:extLst>
                  <a:ext uri="{FF2B5EF4-FFF2-40B4-BE49-F238E27FC236}">
                    <a16:creationId xmlns:a16="http://schemas.microsoft.com/office/drawing/2014/main" id="{F9FA1683-200F-1A5F-3146-79C99BB77BA4}"/>
                  </a:ext>
                </a:extLst>
              </p:cNvPr>
              <p:cNvSpPr/>
              <p:nvPr/>
            </p:nvSpPr>
            <p:spPr>
              <a:xfrm>
                <a:off x="6635414" y="1146339"/>
                <a:ext cx="167687" cy="193485"/>
              </a:xfrm>
              <a:custGeom>
                <a:avLst/>
                <a:gdLst>
                  <a:gd name="connsiteX0" fmla="*/ 162997 w 167687"/>
                  <a:gd name="connsiteY0" fmla="*/ 182932 h 193485"/>
                  <a:gd name="connsiteX1" fmla="*/ 104365 w 167687"/>
                  <a:gd name="connsiteY1" fmla="*/ 193485 h 193485"/>
                  <a:gd name="connsiteX2" fmla="*/ 0 w 167687"/>
                  <a:gd name="connsiteY2" fmla="*/ 90293 h 193485"/>
                  <a:gd name="connsiteX3" fmla="*/ 89121 w 167687"/>
                  <a:gd name="connsiteY3" fmla="*/ 0 h 193485"/>
                  <a:gd name="connsiteX4" fmla="*/ 167687 w 167687"/>
                  <a:gd name="connsiteY4" fmla="*/ 76222 h 193485"/>
                  <a:gd name="connsiteX5" fmla="*/ 46906 w 167687"/>
                  <a:gd name="connsiteY5" fmla="*/ 76222 h 193485"/>
                  <a:gd name="connsiteX6" fmla="*/ 124300 w 167687"/>
                  <a:gd name="connsiteY6" fmla="*/ 175896 h 193485"/>
                  <a:gd name="connsiteX7" fmla="*/ 162997 w 167687"/>
                  <a:gd name="connsiteY7" fmla="*/ 168860 h 193485"/>
                  <a:gd name="connsiteX8" fmla="*/ 162997 w 167687"/>
                  <a:gd name="connsiteY8" fmla="*/ 182932 h 193485"/>
                  <a:gd name="connsiteX9" fmla="*/ 123127 w 167687"/>
                  <a:gd name="connsiteY9" fmla="*/ 58632 h 193485"/>
                  <a:gd name="connsiteX10" fmla="*/ 86775 w 167687"/>
                  <a:gd name="connsiteY10" fmla="*/ 12899 h 193485"/>
                  <a:gd name="connsiteX11" fmla="*/ 45733 w 167687"/>
                  <a:gd name="connsiteY11" fmla="*/ 58632 h 193485"/>
                  <a:gd name="connsiteX12" fmla="*/ 123127 w 167687"/>
                  <a:gd name="connsiteY12" fmla="*/ 58632 h 193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7687" h="193485">
                    <a:moveTo>
                      <a:pt x="162997" y="182932"/>
                    </a:moveTo>
                    <a:cubicBezTo>
                      <a:pt x="154788" y="185277"/>
                      <a:pt x="132508" y="193485"/>
                      <a:pt x="104365" y="193485"/>
                    </a:cubicBezTo>
                    <a:cubicBezTo>
                      <a:pt x="38697" y="193485"/>
                      <a:pt x="0" y="157134"/>
                      <a:pt x="0" y="90293"/>
                    </a:cubicBezTo>
                    <a:cubicBezTo>
                      <a:pt x="0" y="29316"/>
                      <a:pt x="31661" y="0"/>
                      <a:pt x="89121" y="0"/>
                    </a:cubicBezTo>
                    <a:cubicBezTo>
                      <a:pt x="155961" y="0"/>
                      <a:pt x="167687" y="42215"/>
                      <a:pt x="167687" y="76222"/>
                    </a:cubicBezTo>
                    <a:lnTo>
                      <a:pt x="46906" y="76222"/>
                    </a:lnTo>
                    <a:cubicBezTo>
                      <a:pt x="46906" y="118437"/>
                      <a:pt x="64495" y="175896"/>
                      <a:pt x="124300" y="175896"/>
                    </a:cubicBezTo>
                    <a:cubicBezTo>
                      <a:pt x="141889" y="175896"/>
                      <a:pt x="155961" y="172378"/>
                      <a:pt x="162997" y="168860"/>
                    </a:cubicBezTo>
                    <a:lnTo>
                      <a:pt x="162997" y="182932"/>
                    </a:lnTo>
                    <a:close/>
                    <a:moveTo>
                      <a:pt x="123127" y="58632"/>
                    </a:moveTo>
                    <a:cubicBezTo>
                      <a:pt x="123127" y="32834"/>
                      <a:pt x="116091" y="12899"/>
                      <a:pt x="86775" y="12899"/>
                    </a:cubicBezTo>
                    <a:cubicBezTo>
                      <a:pt x="53941" y="12899"/>
                      <a:pt x="45733" y="43388"/>
                      <a:pt x="45733" y="58632"/>
                    </a:cubicBezTo>
                    <a:lnTo>
                      <a:pt x="123127" y="58632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orme libre : forme 11">
                <a:extLst>
                  <a:ext uri="{FF2B5EF4-FFF2-40B4-BE49-F238E27FC236}">
                    <a16:creationId xmlns:a16="http://schemas.microsoft.com/office/drawing/2014/main" id="{A869C451-6AC7-A5E0-C145-DBB96630E62D}"/>
                  </a:ext>
                </a:extLst>
              </p:cNvPr>
              <p:cNvSpPr/>
              <p:nvPr/>
            </p:nvSpPr>
            <p:spPr>
              <a:xfrm>
                <a:off x="6855870" y="1145166"/>
                <a:ext cx="158306" cy="191140"/>
              </a:xfrm>
              <a:custGeom>
                <a:avLst/>
                <a:gdLst>
                  <a:gd name="connsiteX0" fmla="*/ 0 w 158306"/>
                  <a:gd name="connsiteY0" fmla="*/ 181759 h 191140"/>
                  <a:gd name="connsiteX1" fmla="*/ 31661 w 158306"/>
                  <a:gd name="connsiteY1" fmla="*/ 146580 h 191140"/>
                  <a:gd name="connsiteX2" fmla="*/ 31661 w 158306"/>
                  <a:gd name="connsiteY2" fmla="*/ 51596 h 191140"/>
                  <a:gd name="connsiteX3" fmla="*/ 0 w 158306"/>
                  <a:gd name="connsiteY3" fmla="*/ 18762 h 191140"/>
                  <a:gd name="connsiteX4" fmla="*/ 0 w 158306"/>
                  <a:gd name="connsiteY4" fmla="*/ 9381 h 191140"/>
                  <a:gd name="connsiteX5" fmla="*/ 75049 w 158306"/>
                  <a:gd name="connsiteY5" fmla="*/ 0 h 191140"/>
                  <a:gd name="connsiteX6" fmla="*/ 75049 w 158306"/>
                  <a:gd name="connsiteY6" fmla="*/ 46906 h 191140"/>
                  <a:gd name="connsiteX7" fmla="*/ 76222 w 158306"/>
                  <a:gd name="connsiteY7" fmla="*/ 46906 h 191140"/>
                  <a:gd name="connsiteX8" fmla="*/ 134853 w 158306"/>
                  <a:gd name="connsiteY8" fmla="*/ 0 h 191140"/>
                  <a:gd name="connsiteX9" fmla="*/ 158306 w 158306"/>
                  <a:gd name="connsiteY9" fmla="*/ 21107 h 191140"/>
                  <a:gd name="connsiteX10" fmla="*/ 134853 w 158306"/>
                  <a:gd name="connsiteY10" fmla="*/ 43388 h 191140"/>
                  <a:gd name="connsiteX11" fmla="*/ 107883 w 158306"/>
                  <a:gd name="connsiteY11" fmla="*/ 34006 h 191140"/>
                  <a:gd name="connsiteX12" fmla="*/ 75049 w 158306"/>
                  <a:gd name="connsiteY12" fmla="*/ 100847 h 191140"/>
                  <a:gd name="connsiteX13" fmla="*/ 75049 w 158306"/>
                  <a:gd name="connsiteY13" fmla="*/ 146580 h 191140"/>
                  <a:gd name="connsiteX14" fmla="*/ 106710 w 158306"/>
                  <a:gd name="connsiteY14" fmla="*/ 181759 h 191140"/>
                  <a:gd name="connsiteX15" fmla="*/ 106710 w 158306"/>
                  <a:gd name="connsiteY15" fmla="*/ 191140 h 191140"/>
                  <a:gd name="connsiteX16" fmla="*/ 0 w 158306"/>
                  <a:gd name="connsiteY16" fmla="*/ 191140 h 191140"/>
                  <a:gd name="connsiteX17" fmla="*/ 0 w 158306"/>
                  <a:gd name="connsiteY17" fmla="*/ 181759 h 19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8306" h="191140">
                    <a:moveTo>
                      <a:pt x="0" y="181759"/>
                    </a:moveTo>
                    <a:cubicBezTo>
                      <a:pt x="24625" y="181759"/>
                      <a:pt x="31661" y="174723"/>
                      <a:pt x="31661" y="146580"/>
                    </a:cubicBezTo>
                    <a:lnTo>
                      <a:pt x="31661" y="51596"/>
                    </a:lnTo>
                    <a:cubicBezTo>
                      <a:pt x="31661" y="22280"/>
                      <a:pt x="16417" y="18762"/>
                      <a:pt x="0" y="18762"/>
                    </a:cubicBezTo>
                    <a:lnTo>
                      <a:pt x="0" y="9381"/>
                    </a:lnTo>
                    <a:lnTo>
                      <a:pt x="75049" y="0"/>
                    </a:lnTo>
                    <a:lnTo>
                      <a:pt x="75049" y="46906"/>
                    </a:lnTo>
                    <a:lnTo>
                      <a:pt x="76222" y="46906"/>
                    </a:lnTo>
                    <a:cubicBezTo>
                      <a:pt x="83257" y="28143"/>
                      <a:pt x="99674" y="0"/>
                      <a:pt x="134853" y="0"/>
                    </a:cubicBezTo>
                    <a:cubicBezTo>
                      <a:pt x="144235" y="0"/>
                      <a:pt x="158306" y="8208"/>
                      <a:pt x="158306" y="21107"/>
                    </a:cubicBezTo>
                    <a:cubicBezTo>
                      <a:pt x="158306" y="35179"/>
                      <a:pt x="147752" y="43388"/>
                      <a:pt x="134853" y="43388"/>
                    </a:cubicBezTo>
                    <a:cubicBezTo>
                      <a:pt x="119609" y="43388"/>
                      <a:pt x="121954" y="34006"/>
                      <a:pt x="107883" y="34006"/>
                    </a:cubicBezTo>
                    <a:cubicBezTo>
                      <a:pt x="94984" y="34006"/>
                      <a:pt x="75049" y="58632"/>
                      <a:pt x="75049" y="100847"/>
                    </a:cubicBezTo>
                    <a:lnTo>
                      <a:pt x="75049" y="146580"/>
                    </a:lnTo>
                    <a:cubicBezTo>
                      <a:pt x="75049" y="174723"/>
                      <a:pt x="82085" y="181759"/>
                      <a:pt x="106710" y="181759"/>
                    </a:cubicBezTo>
                    <a:lnTo>
                      <a:pt x="106710" y="191140"/>
                    </a:lnTo>
                    <a:lnTo>
                      <a:pt x="0" y="191140"/>
                    </a:lnTo>
                    <a:lnTo>
                      <a:pt x="0" y="181759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orme libre : forme 12">
                <a:extLst>
                  <a:ext uri="{FF2B5EF4-FFF2-40B4-BE49-F238E27FC236}">
                    <a16:creationId xmlns:a16="http://schemas.microsoft.com/office/drawing/2014/main" id="{B553B00B-A19D-78C9-5D34-5D492865A095}"/>
                  </a:ext>
                </a:extLst>
              </p:cNvPr>
              <p:cNvSpPr/>
              <p:nvPr/>
            </p:nvSpPr>
            <p:spPr>
              <a:xfrm>
                <a:off x="7062254" y="1146339"/>
                <a:ext cx="139544" cy="193485"/>
              </a:xfrm>
              <a:custGeom>
                <a:avLst/>
                <a:gdLst>
                  <a:gd name="connsiteX0" fmla="*/ 116091 w 139544"/>
                  <a:gd name="connsiteY0" fmla="*/ 53941 h 193485"/>
                  <a:gd name="connsiteX1" fmla="*/ 73876 w 139544"/>
                  <a:gd name="connsiteY1" fmla="*/ 12899 h 193485"/>
                  <a:gd name="connsiteX2" fmla="*/ 42215 w 139544"/>
                  <a:gd name="connsiteY2" fmla="*/ 38697 h 193485"/>
                  <a:gd name="connsiteX3" fmla="*/ 117264 w 139544"/>
                  <a:gd name="connsiteY3" fmla="*/ 94984 h 193485"/>
                  <a:gd name="connsiteX4" fmla="*/ 139544 w 139544"/>
                  <a:gd name="connsiteY4" fmla="*/ 138371 h 193485"/>
                  <a:gd name="connsiteX5" fmla="*/ 62150 w 139544"/>
                  <a:gd name="connsiteY5" fmla="*/ 193485 h 193485"/>
                  <a:gd name="connsiteX6" fmla="*/ 2345 w 139544"/>
                  <a:gd name="connsiteY6" fmla="*/ 186450 h 193485"/>
                  <a:gd name="connsiteX7" fmla="*/ 0 w 139544"/>
                  <a:gd name="connsiteY7" fmla="*/ 132508 h 193485"/>
                  <a:gd name="connsiteX8" fmla="*/ 12899 w 139544"/>
                  <a:gd name="connsiteY8" fmla="*/ 132508 h 193485"/>
                  <a:gd name="connsiteX9" fmla="*/ 60977 w 139544"/>
                  <a:gd name="connsiteY9" fmla="*/ 180586 h 193485"/>
                  <a:gd name="connsiteX10" fmla="*/ 99674 w 139544"/>
                  <a:gd name="connsiteY10" fmla="*/ 150098 h 193485"/>
                  <a:gd name="connsiteX11" fmla="*/ 31661 w 139544"/>
                  <a:gd name="connsiteY11" fmla="*/ 99674 h 193485"/>
                  <a:gd name="connsiteX12" fmla="*/ 1173 w 139544"/>
                  <a:gd name="connsiteY12" fmla="*/ 52769 h 193485"/>
                  <a:gd name="connsiteX13" fmla="*/ 75049 w 139544"/>
                  <a:gd name="connsiteY13" fmla="*/ 0 h 193485"/>
                  <a:gd name="connsiteX14" fmla="*/ 124300 w 139544"/>
                  <a:gd name="connsiteY14" fmla="*/ 7036 h 193485"/>
                  <a:gd name="connsiteX15" fmla="*/ 126645 w 139544"/>
                  <a:gd name="connsiteY15" fmla="*/ 55114 h 193485"/>
                  <a:gd name="connsiteX16" fmla="*/ 116091 w 139544"/>
                  <a:gd name="connsiteY16" fmla="*/ 55114 h 193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9544" h="193485">
                    <a:moveTo>
                      <a:pt x="116091" y="53941"/>
                    </a:moveTo>
                    <a:cubicBezTo>
                      <a:pt x="114919" y="39870"/>
                      <a:pt x="105537" y="12899"/>
                      <a:pt x="73876" y="12899"/>
                    </a:cubicBezTo>
                    <a:cubicBezTo>
                      <a:pt x="55114" y="12899"/>
                      <a:pt x="42215" y="24625"/>
                      <a:pt x="42215" y="38697"/>
                    </a:cubicBezTo>
                    <a:cubicBezTo>
                      <a:pt x="42215" y="64495"/>
                      <a:pt x="91466" y="75049"/>
                      <a:pt x="117264" y="94984"/>
                    </a:cubicBezTo>
                    <a:cubicBezTo>
                      <a:pt x="130163" y="104365"/>
                      <a:pt x="139544" y="118437"/>
                      <a:pt x="139544" y="138371"/>
                    </a:cubicBezTo>
                    <a:cubicBezTo>
                      <a:pt x="139544" y="171205"/>
                      <a:pt x="111401" y="193485"/>
                      <a:pt x="62150" y="193485"/>
                    </a:cubicBezTo>
                    <a:cubicBezTo>
                      <a:pt x="36352" y="193485"/>
                      <a:pt x="12899" y="188795"/>
                      <a:pt x="2345" y="186450"/>
                    </a:cubicBezTo>
                    <a:lnTo>
                      <a:pt x="0" y="132508"/>
                    </a:lnTo>
                    <a:lnTo>
                      <a:pt x="12899" y="132508"/>
                    </a:lnTo>
                    <a:cubicBezTo>
                      <a:pt x="12899" y="155961"/>
                      <a:pt x="29316" y="180586"/>
                      <a:pt x="60977" y="180586"/>
                    </a:cubicBezTo>
                    <a:cubicBezTo>
                      <a:pt x="79739" y="180586"/>
                      <a:pt x="99674" y="170033"/>
                      <a:pt x="99674" y="150098"/>
                    </a:cubicBezTo>
                    <a:cubicBezTo>
                      <a:pt x="99674" y="124300"/>
                      <a:pt x="57459" y="116091"/>
                      <a:pt x="31661" y="99674"/>
                    </a:cubicBezTo>
                    <a:cubicBezTo>
                      <a:pt x="10554" y="85603"/>
                      <a:pt x="1173" y="75049"/>
                      <a:pt x="1173" y="52769"/>
                    </a:cubicBezTo>
                    <a:cubicBezTo>
                      <a:pt x="1173" y="16417"/>
                      <a:pt x="35179" y="0"/>
                      <a:pt x="75049" y="0"/>
                    </a:cubicBezTo>
                    <a:cubicBezTo>
                      <a:pt x="94984" y="0"/>
                      <a:pt x="110228" y="3518"/>
                      <a:pt x="124300" y="7036"/>
                    </a:cubicBezTo>
                    <a:lnTo>
                      <a:pt x="126645" y="55114"/>
                    </a:lnTo>
                    <a:lnTo>
                      <a:pt x="116091" y="55114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orme libre : forme 14">
                <a:extLst>
                  <a:ext uri="{FF2B5EF4-FFF2-40B4-BE49-F238E27FC236}">
                    <a16:creationId xmlns:a16="http://schemas.microsoft.com/office/drawing/2014/main" id="{37C301D6-324A-E56A-6B5D-D4A8172895FC}"/>
                  </a:ext>
                </a:extLst>
              </p:cNvPr>
              <p:cNvSpPr/>
              <p:nvPr/>
            </p:nvSpPr>
            <p:spPr>
              <a:xfrm>
                <a:off x="5881407" y="976306"/>
                <a:ext cx="93811" cy="93811"/>
              </a:xfrm>
              <a:custGeom>
                <a:avLst/>
                <a:gdLst>
                  <a:gd name="connsiteX0" fmla="*/ 93811 w 93811"/>
                  <a:gd name="connsiteY0" fmla="*/ 93811 h 93811"/>
                  <a:gd name="connsiteX1" fmla="*/ 0 w 93811"/>
                  <a:gd name="connsiteY1" fmla="*/ 93811 h 93811"/>
                  <a:gd name="connsiteX2" fmla="*/ 0 w 93811"/>
                  <a:gd name="connsiteY2" fmla="*/ 0 h 93811"/>
                  <a:gd name="connsiteX3" fmla="*/ 16417 w 93811"/>
                  <a:gd name="connsiteY3" fmla="*/ 0 h 93811"/>
                  <a:gd name="connsiteX4" fmla="*/ 16417 w 93811"/>
                  <a:gd name="connsiteY4" fmla="*/ 78567 h 93811"/>
                  <a:gd name="connsiteX5" fmla="*/ 77394 w 93811"/>
                  <a:gd name="connsiteY5" fmla="*/ 78567 h 93811"/>
                  <a:gd name="connsiteX6" fmla="*/ 77394 w 93811"/>
                  <a:gd name="connsiteY6" fmla="*/ 0 h 93811"/>
                  <a:gd name="connsiteX7" fmla="*/ 93811 w 93811"/>
                  <a:gd name="connsiteY7" fmla="*/ 0 h 9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811" h="93811">
                    <a:moveTo>
                      <a:pt x="93811" y="93811"/>
                    </a:moveTo>
                    <a:lnTo>
                      <a:pt x="0" y="93811"/>
                    </a:lnTo>
                    <a:lnTo>
                      <a:pt x="0" y="0"/>
                    </a:lnTo>
                    <a:lnTo>
                      <a:pt x="16417" y="0"/>
                    </a:lnTo>
                    <a:lnTo>
                      <a:pt x="16417" y="78567"/>
                    </a:lnTo>
                    <a:lnTo>
                      <a:pt x="77394" y="78567"/>
                    </a:lnTo>
                    <a:lnTo>
                      <a:pt x="77394" y="0"/>
                    </a:lnTo>
                    <a:lnTo>
                      <a:pt x="938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orme libre : forme 15">
                <a:extLst>
                  <a:ext uri="{FF2B5EF4-FFF2-40B4-BE49-F238E27FC236}">
                    <a16:creationId xmlns:a16="http://schemas.microsoft.com/office/drawing/2014/main" id="{B8F2D221-5286-EA80-043C-4B35D2E2961F}"/>
                  </a:ext>
                </a:extLst>
              </p:cNvPr>
              <p:cNvSpPr/>
              <p:nvPr/>
            </p:nvSpPr>
            <p:spPr>
              <a:xfrm>
                <a:off x="6045576" y="976306"/>
                <a:ext cx="93811" cy="93811"/>
              </a:xfrm>
              <a:custGeom>
                <a:avLst/>
                <a:gdLst>
                  <a:gd name="connsiteX0" fmla="*/ 93811 w 93811"/>
                  <a:gd name="connsiteY0" fmla="*/ 0 h 93811"/>
                  <a:gd name="connsiteX1" fmla="*/ 93811 w 93811"/>
                  <a:gd name="connsiteY1" fmla="*/ 93811 h 93811"/>
                  <a:gd name="connsiteX2" fmla="*/ 77394 w 93811"/>
                  <a:gd name="connsiteY2" fmla="*/ 93811 h 93811"/>
                  <a:gd name="connsiteX3" fmla="*/ 77394 w 93811"/>
                  <a:gd name="connsiteY3" fmla="*/ 15244 h 93811"/>
                  <a:gd name="connsiteX4" fmla="*/ 16417 w 93811"/>
                  <a:gd name="connsiteY4" fmla="*/ 15244 h 93811"/>
                  <a:gd name="connsiteX5" fmla="*/ 16417 w 93811"/>
                  <a:gd name="connsiteY5" fmla="*/ 93811 h 93811"/>
                  <a:gd name="connsiteX6" fmla="*/ 0 w 93811"/>
                  <a:gd name="connsiteY6" fmla="*/ 93811 h 93811"/>
                  <a:gd name="connsiteX7" fmla="*/ 0 w 93811"/>
                  <a:gd name="connsiteY7" fmla="*/ 0 h 9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811" h="93811">
                    <a:moveTo>
                      <a:pt x="93811" y="0"/>
                    </a:moveTo>
                    <a:lnTo>
                      <a:pt x="93811" y="93811"/>
                    </a:lnTo>
                    <a:lnTo>
                      <a:pt x="77394" y="93811"/>
                    </a:lnTo>
                    <a:lnTo>
                      <a:pt x="77394" y="15244"/>
                    </a:lnTo>
                    <a:lnTo>
                      <a:pt x="16417" y="15244"/>
                    </a:lnTo>
                    <a:lnTo>
                      <a:pt x="16417" y="93811"/>
                    </a:lnTo>
                    <a:lnTo>
                      <a:pt x="0" y="938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orme libre : forme 16">
                <a:extLst>
                  <a:ext uri="{FF2B5EF4-FFF2-40B4-BE49-F238E27FC236}">
                    <a16:creationId xmlns:a16="http://schemas.microsoft.com/office/drawing/2014/main" id="{C16BAB0F-AE69-547D-C576-F16E332AB83B}"/>
                  </a:ext>
                </a:extLst>
              </p:cNvPr>
              <p:cNvSpPr/>
              <p:nvPr/>
            </p:nvSpPr>
            <p:spPr>
              <a:xfrm>
                <a:off x="6209746" y="949336"/>
                <a:ext cx="16416" cy="120781"/>
              </a:xfrm>
              <a:custGeom>
                <a:avLst/>
                <a:gdLst>
                  <a:gd name="connsiteX0" fmla="*/ 16417 w 16416"/>
                  <a:gd name="connsiteY0" fmla="*/ 12899 h 120781"/>
                  <a:gd name="connsiteX1" fmla="*/ 0 w 16416"/>
                  <a:gd name="connsiteY1" fmla="*/ 12899 h 120781"/>
                  <a:gd name="connsiteX2" fmla="*/ 0 w 16416"/>
                  <a:gd name="connsiteY2" fmla="*/ 0 h 120781"/>
                  <a:gd name="connsiteX3" fmla="*/ 16417 w 16416"/>
                  <a:gd name="connsiteY3" fmla="*/ 0 h 120781"/>
                  <a:gd name="connsiteX4" fmla="*/ 16417 w 16416"/>
                  <a:gd name="connsiteY4" fmla="*/ 12899 h 120781"/>
                  <a:gd name="connsiteX5" fmla="*/ 16417 w 16416"/>
                  <a:gd name="connsiteY5" fmla="*/ 120782 h 120781"/>
                  <a:gd name="connsiteX6" fmla="*/ 0 w 16416"/>
                  <a:gd name="connsiteY6" fmla="*/ 120782 h 120781"/>
                  <a:gd name="connsiteX7" fmla="*/ 0 w 16416"/>
                  <a:gd name="connsiteY7" fmla="*/ 26971 h 120781"/>
                  <a:gd name="connsiteX8" fmla="*/ 16417 w 16416"/>
                  <a:gd name="connsiteY8" fmla="*/ 26971 h 120781"/>
                  <a:gd name="connsiteX9" fmla="*/ 16417 w 16416"/>
                  <a:gd name="connsiteY9" fmla="*/ 120782 h 1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16" h="120781">
                    <a:moveTo>
                      <a:pt x="16417" y="12899"/>
                    </a:moveTo>
                    <a:lnTo>
                      <a:pt x="0" y="12899"/>
                    </a:lnTo>
                    <a:lnTo>
                      <a:pt x="0" y="0"/>
                    </a:lnTo>
                    <a:lnTo>
                      <a:pt x="16417" y="0"/>
                    </a:lnTo>
                    <a:lnTo>
                      <a:pt x="16417" y="12899"/>
                    </a:lnTo>
                    <a:close/>
                    <a:moveTo>
                      <a:pt x="16417" y="120782"/>
                    </a:moveTo>
                    <a:lnTo>
                      <a:pt x="0" y="120782"/>
                    </a:lnTo>
                    <a:lnTo>
                      <a:pt x="0" y="26971"/>
                    </a:lnTo>
                    <a:lnTo>
                      <a:pt x="16417" y="26971"/>
                    </a:lnTo>
                    <a:lnTo>
                      <a:pt x="16417" y="120782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orme libre : forme 17">
                <a:extLst>
                  <a:ext uri="{FF2B5EF4-FFF2-40B4-BE49-F238E27FC236}">
                    <a16:creationId xmlns:a16="http://schemas.microsoft.com/office/drawing/2014/main" id="{4EF864EF-9C18-6DCA-8473-9D949353AD2A}"/>
                  </a:ext>
                </a:extLst>
              </p:cNvPr>
              <p:cNvSpPr/>
              <p:nvPr/>
            </p:nvSpPr>
            <p:spPr>
              <a:xfrm>
                <a:off x="6288313" y="976306"/>
                <a:ext cx="93811" cy="93811"/>
              </a:xfrm>
              <a:custGeom>
                <a:avLst/>
                <a:gdLst>
                  <a:gd name="connsiteX0" fmla="*/ 68013 w 93811"/>
                  <a:gd name="connsiteY0" fmla="*/ 93811 h 93811"/>
                  <a:gd name="connsiteX1" fmla="*/ 24625 w 93811"/>
                  <a:gd name="connsiteY1" fmla="*/ 93811 h 93811"/>
                  <a:gd name="connsiteX2" fmla="*/ 0 w 93811"/>
                  <a:gd name="connsiteY2" fmla="*/ 0 h 93811"/>
                  <a:gd name="connsiteX3" fmla="*/ 16417 w 93811"/>
                  <a:gd name="connsiteY3" fmla="*/ 0 h 93811"/>
                  <a:gd name="connsiteX4" fmla="*/ 39870 w 93811"/>
                  <a:gd name="connsiteY4" fmla="*/ 77394 h 93811"/>
                  <a:gd name="connsiteX5" fmla="*/ 55114 w 93811"/>
                  <a:gd name="connsiteY5" fmla="*/ 77394 h 93811"/>
                  <a:gd name="connsiteX6" fmla="*/ 77394 w 93811"/>
                  <a:gd name="connsiteY6" fmla="*/ 0 h 93811"/>
                  <a:gd name="connsiteX7" fmla="*/ 93811 w 93811"/>
                  <a:gd name="connsiteY7" fmla="*/ 0 h 93811"/>
                  <a:gd name="connsiteX8" fmla="*/ 68013 w 93811"/>
                  <a:gd name="connsiteY8" fmla="*/ 93811 h 9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811" h="93811">
                    <a:moveTo>
                      <a:pt x="68013" y="93811"/>
                    </a:moveTo>
                    <a:lnTo>
                      <a:pt x="24625" y="93811"/>
                    </a:lnTo>
                    <a:lnTo>
                      <a:pt x="0" y="0"/>
                    </a:lnTo>
                    <a:lnTo>
                      <a:pt x="16417" y="0"/>
                    </a:lnTo>
                    <a:lnTo>
                      <a:pt x="39870" y="77394"/>
                    </a:lnTo>
                    <a:lnTo>
                      <a:pt x="55114" y="77394"/>
                    </a:lnTo>
                    <a:cubicBezTo>
                      <a:pt x="55114" y="73876"/>
                      <a:pt x="77394" y="0"/>
                      <a:pt x="77394" y="0"/>
                    </a:cubicBezTo>
                    <a:lnTo>
                      <a:pt x="93811" y="0"/>
                    </a:lnTo>
                    <a:lnTo>
                      <a:pt x="68013" y="93811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orme libre : forme 18">
                <a:extLst>
                  <a:ext uri="{FF2B5EF4-FFF2-40B4-BE49-F238E27FC236}">
                    <a16:creationId xmlns:a16="http://schemas.microsoft.com/office/drawing/2014/main" id="{96F9A90F-7531-9922-C3D6-2B35E7E00365}"/>
                  </a:ext>
                </a:extLst>
              </p:cNvPr>
              <p:cNvSpPr/>
              <p:nvPr/>
            </p:nvSpPr>
            <p:spPr>
              <a:xfrm>
                <a:off x="6443101" y="976306"/>
                <a:ext cx="93811" cy="94983"/>
              </a:xfrm>
              <a:custGeom>
                <a:avLst/>
                <a:gdLst>
                  <a:gd name="connsiteX0" fmla="*/ 0 w 93811"/>
                  <a:gd name="connsiteY0" fmla="*/ 93811 h 94983"/>
                  <a:gd name="connsiteX1" fmla="*/ 0 w 93811"/>
                  <a:gd name="connsiteY1" fmla="*/ 0 h 94983"/>
                  <a:gd name="connsiteX2" fmla="*/ 93811 w 93811"/>
                  <a:gd name="connsiteY2" fmla="*/ 0 h 94983"/>
                  <a:gd name="connsiteX3" fmla="*/ 93811 w 93811"/>
                  <a:gd name="connsiteY3" fmla="*/ 55114 h 94983"/>
                  <a:gd name="connsiteX4" fmla="*/ 16417 w 93811"/>
                  <a:gd name="connsiteY4" fmla="*/ 55114 h 94983"/>
                  <a:gd name="connsiteX5" fmla="*/ 16417 w 93811"/>
                  <a:gd name="connsiteY5" fmla="*/ 78567 h 94983"/>
                  <a:gd name="connsiteX6" fmla="*/ 76222 w 93811"/>
                  <a:gd name="connsiteY6" fmla="*/ 78567 h 94983"/>
                  <a:gd name="connsiteX7" fmla="*/ 76222 w 93811"/>
                  <a:gd name="connsiteY7" fmla="*/ 94984 h 94983"/>
                  <a:gd name="connsiteX8" fmla="*/ 0 w 93811"/>
                  <a:gd name="connsiteY8" fmla="*/ 94984 h 94983"/>
                  <a:gd name="connsiteX9" fmla="*/ 16417 w 93811"/>
                  <a:gd name="connsiteY9" fmla="*/ 38697 h 94983"/>
                  <a:gd name="connsiteX10" fmla="*/ 76222 w 93811"/>
                  <a:gd name="connsiteY10" fmla="*/ 38697 h 94983"/>
                  <a:gd name="connsiteX11" fmla="*/ 76222 w 93811"/>
                  <a:gd name="connsiteY11" fmla="*/ 15244 h 94983"/>
                  <a:gd name="connsiteX12" fmla="*/ 16417 w 93811"/>
                  <a:gd name="connsiteY12" fmla="*/ 15244 h 94983"/>
                  <a:gd name="connsiteX13" fmla="*/ 16417 w 93811"/>
                  <a:gd name="connsiteY13" fmla="*/ 38697 h 9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811" h="94983">
                    <a:moveTo>
                      <a:pt x="0" y="93811"/>
                    </a:moveTo>
                    <a:lnTo>
                      <a:pt x="0" y="0"/>
                    </a:lnTo>
                    <a:lnTo>
                      <a:pt x="93811" y="0"/>
                    </a:lnTo>
                    <a:lnTo>
                      <a:pt x="93811" y="55114"/>
                    </a:lnTo>
                    <a:lnTo>
                      <a:pt x="16417" y="55114"/>
                    </a:lnTo>
                    <a:lnTo>
                      <a:pt x="16417" y="78567"/>
                    </a:lnTo>
                    <a:lnTo>
                      <a:pt x="76222" y="78567"/>
                    </a:lnTo>
                    <a:lnTo>
                      <a:pt x="76222" y="94984"/>
                    </a:lnTo>
                    <a:lnTo>
                      <a:pt x="0" y="94984"/>
                    </a:lnTo>
                    <a:close/>
                    <a:moveTo>
                      <a:pt x="16417" y="38697"/>
                    </a:moveTo>
                    <a:lnTo>
                      <a:pt x="76222" y="38697"/>
                    </a:lnTo>
                    <a:lnTo>
                      <a:pt x="76222" y="15244"/>
                    </a:lnTo>
                    <a:lnTo>
                      <a:pt x="16417" y="15244"/>
                    </a:lnTo>
                    <a:lnTo>
                      <a:pt x="16417" y="38697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orme libre : forme 19">
                <a:extLst>
                  <a:ext uri="{FF2B5EF4-FFF2-40B4-BE49-F238E27FC236}">
                    <a16:creationId xmlns:a16="http://schemas.microsoft.com/office/drawing/2014/main" id="{5281FE77-FCFE-2A4E-91D6-A5D848FA755F}"/>
                  </a:ext>
                </a:extLst>
              </p:cNvPr>
              <p:cNvSpPr/>
              <p:nvPr/>
            </p:nvSpPr>
            <p:spPr>
              <a:xfrm>
                <a:off x="6599062" y="976306"/>
                <a:ext cx="58631" cy="93811"/>
              </a:xfrm>
              <a:custGeom>
                <a:avLst/>
                <a:gdLst>
                  <a:gd name="connsiteX0" fmla="*/ 58632 w 58631"/>
                  <a:gd name="connsiteY0" fmla="*/ 15244 h 93811"/>
                  <a:gd name="connsiteX1" fmla="*/ 16417 w 58631"/>
                  <a:gd name="connsiteY1" fmla="*/ 15244 h 93811"/>
                  <a:gd name="connsiteX2" fmla="*/ 16417 w 58631"/>
                  <a:gd name="connsiteY2" fmla="*/ 93811 h 93811"/>
                  <a:gd name="connsiteX3" fmla="*/ 0 w 58631"/>
                  <a:gd name="connsiteY3" fmla="*/ 93811 h 93811"/>
                  <a:gd name="connsiteX4" fmla="*/ 0 w 58631"/>
                  <a:gd name="connsiteY4" fmla="*/ 0 h 93811"/>
                  <a:gd name="connsiteX5" fmla="*/ 58632 w 58631"/>
                  <a:gd name="connsiteY5" fmla="*/ 0 h 9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631" h="93811">
                    <a:moveTo>
                      <a:pt x="58632" y="15244"/>
                    </a:moveTo>
                    <a:lnTo>
                      <a:pt x="16417" y="15244"/>
                    </a:lnTo>
                    <a:lnTo>
                      <a:pt x="16417" y="93811"/>
                    </a:lnTo>
                    <a:lnTo>
                      <a:pt x="0" y="93811"/>
                    </a:lnTo>
                    <a:lnTo>
                      <a:pt x="0" y="0"/>
                    </a:lnTo>
                    <a:lnTo>
                      <a:pt x="586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orme libre : forme 20">
                <a:extLst>
                  <a:ext uri="{FF2B5EF4-FFF2-40B4-BE49-F238E27FC236}">
                    <a16:creationId xmlns:a16="http://schemas.microsoft.com/office/drawing/2014/main" id="{1B0755AF-3EFE-932C-8D31-8CBCE9413353}"/>
                  </a:ext>
                </a:extLst>
              </p:cNvPr>
              <p:cNvSpPr/>
              <p:nvPr/>
            </p:nvSpPr>
            <p:spPr>
              <a:xfrm>
                <a:off x="6717499" y="976306"/>
                <a:ext cx="93811" cy="93811"/>
              </a:xfrm>
              <a:custGeom>
                <a:avLst/>
                <a:gdLst>
                  <a:gd name="connsiteX0" fmla="*/ 0 w 93811"/>
                  <a:gd name="connsiteY0" fmla="*/ 93811 h 93811"/>
                  <a:gd name="connsiteX1" fmla="*/ 0 w 93811"/>
                  <a:gd name="connsiteY1" fmla="*/ 77394 h 93811"/>
                  <a:gd name="connsiteX2" fmla="*/ 77394 w 93811"/>
                  <a:gd name="connsiteY2" fmla="*/ 77394 h 93811"/>
                  <a:gd name="connsiteX3" fmla="*/ 77394 w 93811"/>
                  <a:gd name="connsiteY3" fmla="*/ 55114 h 93811"/>
                  <a:gd name="connsiteX4" fmla="*/ 38697 w 93811"/>
                  <a:gd name="connsiteY4" fmla="*/ 55114 h 93811"/>
                  <a:gd name="connsiteX5" fmla="*/ 0 w 93811"/>
                  <a:gd name="connsiteY5" fmla="*/ 55114 h 93811"/>
                  <a:gd name="connsiteX6" fmla="*/ 0 w 93811"/>
                  <a:gd name="connsiteY6" fmla="*/ 0 h 93811"/>
                  <a:gd name="connsiteX7" fmla="*/ 78567 w 93811"/>
                  <a:gd name="connsiteY7" fmla="*/ 0 h 93811"/>
                  <a:gd name="connsiteX8" fmla="*/ 78567 w 93811"/>
                  <a:gd name="connsiteY8" fmla="*/ 15244 h 93811"/>
                  <a:gd name="connsiteX9" fmla="*/ 17590 w 93811"/>
                  <a:gd name="connsiteY9" fmla="*/ 15244 h 93811"/>
                  <a:gd name="connsiteX10" fmla="*/ 17590 w 93811"/>
                  <a:gd name="connsiteY10" fmla="*/ 38697 h 93811"/>
                  <a:gd name="connsiteX11" fmla="*/ 93811 w 93811"/>
                  <a:gd name="connsiteY11" fmla="*/ 38697 h 93811"/>
                  <a:gd name="connsiteX12" fmla="*/ 93811 w 93811"/>
                  <a:gd name="connsiteY12" fmla="*/ 93811 h 9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3811" h="93811">
                    <a:moveTo>
                      <a:pt x="0" y="93811"/>
                    </a:moveTo>
                    <a:lnTo>
                      <a:pt x="0" y="77394"/>
                    </a:lnTo>
                    <a:lnTo>
                      <a:pt x="77394" y="77394"/>
                    </a:lnTo>
                    <a:lnTo>
                      <a:pt x="77394" y="55114"/>
                    </a:lnTo>
                    <a:lnTo>
                      <a:pt x="38697" y="55114"/>
                    </a:lnTo>
                    <a:lnTo>
                      <a:pt x="0" y="55114"/>
                    </a:lnTo>
                    <a:lnTo>
                      <a:pt x="0" y="0"/>
                    </a:lnTo>
                    <a:lnTo>
                      <a:pt x="78567" y="0"/>
                    </a:lnTo>
                    <a:lnTo>
                      <a:pt x="78567" y="15244"/>
                    </a:lnTo>
                    <a:lnTo>
                      <a:pt x="17590" y="15244"/>
                    </a:lnTo>
                    <a:lnTo>
                      <a:pt x="17590" y="38697"/>
                    </a:lnTo>
                    <a:lnTo>
                      <a:pt x="93811" y="38697"/>
                    </a:lnTo>
                    <a:lnTo>
                      <a:pt x="93811" y="93811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orme libre : forme 21">
                <a:extLst>
                  <a:ext uri="{FF2B5EF4-FFF2-40B4-BE49-F238E27FC236}">
                    <a16:creationId xmlns:a16="http://schemas.microsoft.com/office/drawing/2014/main" id="{AA0951C0-C901-6DEF-C910-69A8E3FF58DD}"/>
                  </a:ext>
                </a:extLst>
              </p:cNvPr>
              <p:cNvSpPr/>
              <p:nvPr/>
            </p:nvSpPr>
            <p:spPr>
              <a:xfrm>
                <a:off x="6881668" y="949336"/>
                <a:ext cx="16416" cy="120781"/>
              </a:xfrm>
              <a:custGeom>
                <a:avLst/>
                <a:gdLst>
                  <a:gd name="connsiteX0" fmla="*/ 16417 w 16416"/>
                  <a:gd name="connsiteY0" fmla="*/ 12899 h 120781"/>
                  <a:gd name="connsiteX1" fmla="*/ 0 w 16416"/>
                  <a:gd name="connsiteY1" fmla="*/ 12899 h 120781"/>
                  <a:gd name="connsiteX2" fmla="*/ 0 w 16416"/>
                  <a:gd name="connsiteY2" fmla="*/ 0 h 120781"/>
                  <a:gd name="connsiteX3" fmla="*/ 16417 w 16416"/>
                  <a:gd name="connsiteY3" fmla="*/ 0 h 120781"/>
                  <a:gd name="connsiteX4" fmla="*/ 16417 w 16416"/>
                  <a:gd name="connsiteY4" fmla="*/ 12899 h 120781"/>
                  <a:gd name="connsiteX5" fmla="*/ 16417 w 16416"/>
                  <a:gd name="connsiteY5" fmla="*/ 120782 h 120781"/>
                  <a:gd name="connsiteX6" fmla="*/ 0 w 16416"/>
                  <a:gd name="connsiteY6" fmla="*/ 120782 h 120781"/>
                  <a:gd name="connsiteX7" fmla="*/ 0 w 16416"/>
                  <a:gd name="connsiteY7" fmla="*/ 26971 h 120781"/>
                  <a:gd name="connsiteX8" fmla="*/ 16417 w 16416"/>
                  <a:gd name="connsiteY8" fmla="*/ 26971 h 120781"/>
                  <a:gd name="connsiteX9" fmla="*/ 16417 w 16416"/>
                  <a:gd name="connsiteY9" fmla="*/ 120782 h 1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16" h="120781">
                    <a:moveTo>
                      <a:pt x="16417" y="12899"/>
                    </a:moveTo>
                    <a:lnTo>
                      <a:pt x="0" y="12899"/>
                    </a:lnTo>
                    <a:lnTo>
                      <a:pt x="0" y="0"/>
                    </a:lnTo>
                    <a:lnTo>
                      <a:pt x="16417" y="0"/>
                    </a:lnTo>
                    <a:lnTo>
                      <a:pt x="16417" y="12899"/>
                    </a:lnTo>
                    <a:close/>
                    <a:moveTo>
                      <a:pt x="16417" y="120782"/>
                    </a:moveTo>
                    <a:lnTo>
                      <a:pt x="0" y="120782"/>
                    </a:lnTo>
                    <a:lnTo>
                      <a:pt x="0" y="26971"/>
                    </a:lnTo>
                    <a:lnTo>
                      <a:pt x="16417" y="26971"/>
                    </a:lnTo>
                    <a:lnTo>
                      <a:pt x="16417" y="120782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orme libre : forme 22">
                <a:extLst>
                  <a:ext uri="{FF2B5EF4-FFF2-40B4-BE49-F238E27FC236}">
                    <a16:creationId xmlns:a16="http://schemas.microsoft.com/office/drawing/2014/main" id="{DF8745B7-AE0D-9616-7E61-83ACDC074F90}"/>
                  </a:ext>
                </a:extLst>
              </p:cNvPr>
              <p:cNvSpPr/>
              <p:nvPr/>
            </p:nvSpPr>
            <p:spPr>
              <a:xfrm>
                <a:off x="6971961" y="949336"/>
                <a:ext cx="60977" cy="120781"/>
              </a:xfrm>
              <a:custGeom>
                <a:avLst/>
                <a:gdLst>
                  <a:gd name="connsiteX0" fmla="*/ 48078 w 60977"/>
                  <a:gd name="connsiteY0" fmla="*/ 42215 h 120781"/>
                  <a:gd name="connsiteX1" fmla="*/ 16417 w 60977"/>
                  <a:gd name="connsiteY1" fmla="*/ 42215 h 120781"/>
                  <a:gd name="connsiteX2" fmla="*/ 16417 w 60977"/>
                  <a:gd name="connsiteY2" fmla="*/ 104365 h 120781"/>
                  <a:gd name="connsiteX3" fmla="*/ 60977 w 60977"/>
                  <a:gd name="connsiteY3" fmla="*/ 104365 h 120781"/>
                  <a:gd name="connsiteX4" fmla="*/ 60977 w 60977"/>
                  <a:gd name="connsiteY4" fmla="*/ 120782 h 120781"/>
                  <a:gd name="connsiteX5" fmla="*/ 0 w 60977"/>
                  <a:gd name="connsiteY5" fmla="*/ 120782 h 120781"/>
                  <a:gd name="connsiteX6" fmla="*/ 0 w 60977"/>
                  <a:gd name="connsiteY6" fmla="*/ 59805 h 120781"/>
                  <a:gd name="connsiteX7" fmla="*/ 0 w 60977"/>
                  <a:gd name="connsiteY7" fmla="*/ 0 h 120781"/>
                  <a:gd name="connsiteX8" fmla="*/ 16417 w 60977"/>
                  <a:gd name="connsiteY8" fmla="*/ 0 h 120781"/>
                  <a:gd name="connsiteX9" fmla="*/ 16417 w 60977"/>
                  <a:gd name="connsiteY9" fmla="*/ 26971 h 120781"/>
                  <a:gd name="connsiteX10" fmla="*/ 48078 w 60977"/>
                  <a:gd name="connsiteY10" fmla="*/ 26971 h 1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977" h="120781">
                    <a:moveTo>
                      <a:pt x="48078" y="42215"/>
                    </a:moveTo>
                    <a:lnTo>
                      <a:pt x="16417" y="42215"/>
                    </a:lnTo>
                    <a:lnTo>
                      <a:pt x="16417" y="104365"/>
                    </a:lnTo>
                    <a:lnTo>
                      <a:pt x="60977" y="104365"/>
                    </a:lnTo>
                    <a:lnTo>
                      <a:pt x="60977" y="120782"/>
                    </a:lnTo>
                    <a:lnTo>
                      <a:pt x="0" y="120782"/>
                    </a:lnTo>
                    <a:lnTo>
                      <a:pt x="0" y="59805"/>
                    </a:lnTo>
                    <a:lnTo>
                      <a:pt x="0" y="0"/>
                    </a:lnTo>
                    <a:lnTo>
                      <a:pt x="16417" y="0"/>
                    </a:lnTo>
                    <a:lnTo>
                      <a:pt x="16417" y="26971"/>
                    </a:lnTo>
                    <a:lnTo>
                      <a:pt x="48078" y="26971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orme libre : forme 24">
                <a:extLst>
                  <a:ext uri="{FF2B5EF4-FFF2-40B4-BE49-F238E27FC236}">
                    <a16:creationId xmlns:a16="http://schemas.microsoft.com/office/drawing/2014/main" id="{58C906AE-71DD-48FF-1852-DC4C495C1799}"/>
                  </a:ext>
                </a:extLst>
              </p:cNvPr>
              <p:cNvSpPr/>
              <p:nvPr/>
            </p:nvSpPr>
            <p:spPr>
              <a:xfrm>
                <a:off x="7104469" y="948163"/>
                <a:ext cx="93811" cy="120781"/>
              </a:xfrm>
              <a:custGeom>
                <a:avLst/>
                <a:gdLst>
                  <a:gd name="connsiteX0" fmla="*/ 93811 w 93811"/>
                  <a:gd name="connsiteY0" fmla="*/ 82085 h 120781"/>
                  <a:gd name="connsiteX1" fmla="*/ 93811 w 93811"/>
                  <a:gd name="connsiteY1" fmla="*/ 26971 h 120781"/>
                  <a:gd name="connsiteX2" fmla="*/ 52769 w 93811"/>
                  <a:gd name="connsiteY2" fmla="*/ 26971 h 120781"/>
                  <a:gd name="connsiteX3" fmla="*/ 71531 w 93811"/>
                  <a:gd name="connsiteY3" fmla="*/ 0 h 120781"/>
                  <a:gd name="connsiteX4" fmla="*/ 55114 w 93811"/>
                  <a:gd name="connsiteY4" fmla="*/ 0 h 120781"/>
                  <a:gd name="connsiteX5" fmla="*/ 34006 w 93811"/>
                  <a:gd name="connsiteY5" fmla="*/ 26971 h 120781"/>
                  <a:gd name="connsiteX6" fmla="*/ 0 w 93811"/>
                  <a:gd name="connsiteY6" fmla="*/ 26971 h 120781"/>
                  <a:gd name="connsiteX7" fmla="*/ 0 w 93811"/>
                  <a:gd name="connsiteY7" fmla="*/ 120782 h 120781"/>
                  <a:gd name="connsiteX8" fmla="*/ 77394 w 93811"/>
                  <a:gd name="connsiteY8" fmla="*/ 120782 h 120781"/>
                  <a:gd name="connsiteX9" fmla="*/ 77394 w 93811"/>
                  <a:gd name="connsiteY9" fmla="*/ 104365 h 120781"/>
                  <a:gd name="connsiteX10" fmla="*/ 17590 w 93811"/>
                  <a:gd name="connsiteY10" fmla="*/ 104365 h 120781"/>
                  <a:gd name="connsiteX11" fmla="*/ 17590 w 93811"/>
                  <a:gd name="connsiteY11" fmla="*/ 80912 h 120781"/>
                  <a:gd name="connsiteX12" fmla="*/ 93811 w 93811"/>
                  <a:gd name="connsiteY12" fmla="*/ 80912 h 120781"/>
                  <a:gd name="connsiteX13" fmla="*/ 17590 w 93811"/>
                  <a:gd name="connsiteY13" fmla="*/ 43388 h 120781"/>
                  <a:gd name="connsiteX14" fmla="*/ 77394 w 93811"/>
                  <a:gd name="connsiteY14" fmla="*/ 43388 h 120781"/>
                  <a:gd name="connsiteX15" fmla="*/ 77394 w 93811"/>
                  <a:gd name="connsiteY15" fmla="*/ 66840 h 120781"/>
                  <a:gd name="connsiteX16" fmla="*/ 17590 w 93811"/>
                  <a:gd name="connsiteY16" fmla="*/ 66840 h 120781"/>
                  <a:gd name="connsiteX17" fmla="*/ 17590 w 93811"/>
                  <a:gd name="connsiteY17" fmla="*/ 43388 h 1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3811" h="120781">
                    <a:moveTo>
                      <a:pt x="93811" y="82085"/>
                    </a:moveTo>
                    <a:lnTo>
                      <a:pt x="93811" y="26971"/>
                    </a:lnTo>
                    <a:lnTo>
                      <a:pt x="52769" y="26971"/>
                    </a:lnTo>
                    <a:lnTo>
                      <a:pt x="71531" y="0"/>
                    </a:lnTo>
                    <a:lnTo>
                      <a:pt x="55114" y="0"/>
                    </a:lnTo>
                    <a:cubicBezTo>
                      <a:pt x="55114" y="0"/>
                      <a:pt x="39870" y="18762"/>
                      <a:pt x="34006" y="26971"/>
                    </a:cubicBezTo>
                    <a:lnTo>
                      <a:pt x="0" y="26971"/>
                    </a:lnTo>
                    <a:lnTo>
                      <a:pt x="0" y="120782"/>
                    </a:lnTo>
                    <a:lnTo>
                      <a:pt x="77394" y="120782"/>
                    </a:lnTo>
                    <a:lnTo>
                      <a:pt x="77394" y="104365"/>
                    </a:lnTo>
                    <a:lnTo>
                      <a:pt x="17590" y="104365"/>
                    </a:lnTo>
                    <a:lnTo>
                      <a:pt x="17590" y="80912"/>
                    </a:lnTo>
                    <a:lnTo>
                      <a:pt x="93811" y="80912"/>
                    </a:lnTo>
                    <a:close/>
                    <a:moveTo>
                      <a:pt x="17590" y="43388"/>
                    </a:moveTo>
                    <a:lnTo>
                      <a:pt x="77394" y="43388"/>
                    </a:lnTo>
                    <a:lnTo>
                      <a:pt x="77394" y="66840"/>
                    </a:lnTo>
                    <a:lnTo>
                      <a:pt x="17590" y="66840"/>
                    </a:lnTo>
                    <a:lnTo>
                      <a:pt x="17590" y="43388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3" name="Forme libre : forme 25">
              <a:extLst>
                <a:ext uri="{FF2B5EF4-FFF2-40B4-BE49-F238E27FC236}">
                  <a16:creationId xmlns:a16="http://schemas.microsoft.com/office/drawing/2014/main" id="{A390919D-6041-EDBC-088C-1C8692FBC76B}"/>
                </a:ext>
              </a:extLst>
            </p:cNvPr>
            <p:cNvSpPr/>
            <p:nvPr/>
          </p:nvSpPr>
          <p:spPr>
            <a:xfrm>
              <a:off x="4993720" y="791030"/>
              <a:ext cx="741107" cy="663713"/>
            </a:xfrm>
            <a:custGeom>
              <a:avLst/>
              <a:gdLst>
                <a:gd name="connsiteX0" fmla="*/ 630880 w 741107"/>
                <a:gd name="connsiteY0" fmla="*/ 491336 h 663713"/>
                <a:gd name="connsiteX1" fmla="*/ 630880 w 741107"/>
                <a:gd name="connsiteY1" fmla="*/ 304886 h 663713"/>
                <a:gd name="connsiteX2" fmla="*/ 505407 w 741107"/>
                <a:gd name="connsiteY2" fmla="*/ 185277 h 663713"/>
                <a:gd name="connsiteX3" fmla="*/ 376417 w 741107"/>
                <a:gd name="connsiteY3" fmla="*/ 259153 h 663713"/>
                <a:gd name="connsiteX4" fmla="*/ 413942 w 741107"/>
                <a:gd name="connsiteY4" fmla="*/ 293160 h 663713"/>
                <a:gd name="connsiteX5" fmla="*/ 450293 w 741107"/>
                <a:gd name="connsiteY5" fmla="*/ 254463 h 663713"/>
                <a:gd name="connsiteX6" fmla="*/ 504235 w 741107"/>
                <a:gd name="connsiteY6" fmla="*/ 211075 h 663713"/>
                <a:gd name="connsiteX7" fmla="*/ 569902 w 741107"/>
                <a:gd name="connsiteY7" fmla="*/ 318958 h 663713"/>
                <a:gd name="connsiteX8" fmla="*/ 569902 w 741107"/>
                <a:gd name="connsiteY8" fmla="*/ 347101 h 663713"/>
                <a:gd name="connsiteX9" fmla="*/ 364691 w 741107"/>
                <a:gd name="connsiteY9" fmla="*/ 460847 h 663713"/>
                <a:gd name="connsiteX10" fmla="*/ 458502 w 741107"/>
                <a:gd name="connsiteY10" fmla="*/ 545277 h 663713"/>
                <a:gd name="connsiteX11" fmla="*/ 568730 w 741107"/>
                <a:gd name="connsiteY11" fmla="*/ 490163 h 663713"/>
                <a:gd name="connsiteX12" fmla="*/ 569902 w 741107"/>
                <a:gd name="connsiteY12" fmla="*/ 490163 h 663713"/>
                <a:gd name="connsiteX13" fmla="*/ 628534 w 741107"/>
                <a:gd name="connsiteY13" fmla="*/ 545277 h 663713"/>
                <a:gd name="connsiteX14" fmla="*/ 667232 w 741107"/>
                <a:gd name="connsiteY14" fmla="*/ 542932 h 663713"/>
                <a:gd name="connsiteX15" fmla="*/ 654332 w 741107"/>
                <a:gd name="connsiteY15" fmla="*/ 557003 h 663713"/>
                <a:gd name="connsiteX16" fmla="*/ 375244 w 741107"/>
                <a:gd name="connsiteY16" fmla="*/ 663713 h 663713"/>
                <a:gd name="connsiteX17" fmla="*/ 0 w 741107"/>
                <a:gd name="connsiteY17" fmla="*/ 438567 h 663713"/>
                <a:gd name="connsiteX18" fmla="*/ 97329 w 741107"/>
                <a:gd name="connsiteY18" fmla="*/ 259153 h 663713"/>
                <a:gd name="connsiteX19" fmla="*/ 97329 w 741107"/>
                <a:gd name="connsiteY19" fmla="*/ 451466 h 663713"/>
                <a:gd name="connsiteX20" fmla="*/ 308404 w 741107"/>
                <a:gd name="connsiteY20" fmla="*/ 451466 h 663713"/>
                <a:gd name="connsiteX21" fmla="*/ 308404 w 741107"/>
                <a:gd name="connsiteY21" fmla="*/ 240391 h 663713"/>
                <a:gd name="connsiteX22" fmla="*/ 238046 w 741107"/>
                <a:gd name="connsiteY22" fmla="*/ 240391 h 663713"/>
                <a:gd name="connsiteX23" fmla="*/ 238046 w 741107"/>
                <a:gd name="connsiteY23" fmla="*/ 381108 h 663713"/>
                <a:gd name="connsiteX24" fmla="*/ 167687 w 741107"/>
                <a:gd name="connsiteY24" fmla="*/ 381108 h 663713"/>
                <a:gd name="connsiteX25" fmla="*/ 167687 w 741107"/>
                <a:gd name="connsiteY25" fmla="*/ 240391 h 663713"/>
                <a:gd name="connsiteX26" fmla="*/ 117264 w 741107"/>
                <a:gd name="connsiteY26" fmla="*/ 240391 h 663713"/>
                <a:gd name="connsiteX27" fmla="*/ 294332 w 741107"/>
                <a:gd name="connsiteY27" fmla="*/ 117264 h 663713"/>
                <a:gd name="connsiteX28" fmla="*/ 294332 w 741107"/>
                <a:gd name="connsiteY28" fmla="*/ 193485 h 663713"/>
                <a:gd name="connsiteX29" fmla="*/ 294332 w 741107"/>
                <a:gd name="connsiteY29" fmla="*/ 193485 h 663713"/>
                <a:gd name="connsiteX30" fmla="*/ 364691 w 741107"/>
                <a:gd name="connsiteY30" fmla="*/ 193485 h 663713"/>
                <a:gd name="connsiteX31" fmla="*/ 364691 w 741107"/>
                <a:gd name="connsiteY31" fmla="*/ 175896 h 663713"/>
                <a:gd name="connsiteX32" fmla="*/ 311922 w 741107"/>
                <a:gd name="connsiteY32" fmla="*/ 175896 h 663713"/>
                <a:gd name="connsiteX33" fmla="*/ 311922 w 741107"/>
                <a:gd name="connsiteY33" fmla="*/ 0 h 663713"/>
                <a:gd name="connsiteX34" fmla="*/ 382280 w 741107"/>
                <a:gd name="connsiteY34" fmla="*/ 0 h 663713"/>
                <a:gd name="connsiteX35" fmla="*/ 382280 w 741107"/>
                <a:gd name="connsiteY35" fmla="*/ 83257 h 663713"/>
                <a:gd name="connsiteX36" fmla="*/ 486645 w 741107"/>
                <a:gd name="connsiteY36" fmla="*/ 66840 h 663713"/>
                <a:gd name="connsiteX37" fmla="*/ 741108 w 741107"/>
                <a:gd name="connsiteY37" fmla="*/ 333029 h 663713"/>
                <a:gd name="connsiteX38" fmla="*/ 681303 w 741107"/>
                <a:gd name="connsiteY38" fmla="*/ 525342 h 663713"/>
                <a:gd name="connsiteX39" fmla="*/ 663714 w 741107"/>
                <a:gd name="connsiteY39" fmla="*/ 526515 h 663713"/>
                <a:gd name="connsiteX40" fmla="*/ 630880 w 741107"/>
                <a:gd name="connsiteY40" fmla="*/ 491336 h 663713"/>
                <a:gd name="connsiteX41" fmla="*/ 486645 w 741107"/>
                <a:gd name="connsiteY41" fmla="*/ 514788 h 663713"/>
                <a:gd name="connsiteX42" fmla="*/ 569902 w 741107"/>
                <a:gd name="connsiteY42" fmla="*/ 416287 h 663713"/>
                <a:gd name="connsiteX43" fmla="*/ 569902 w 741107"/>
                <a:gd name="connsiteY43" fmla="*/ 371726 h 663713"/>
                <a:gd name="connsiteX44" fmla="*/ 433876 w 741107"/>
                <a:gd name="connsiteY44" fmla="*/ 449121 h 663713"/>
                <a:gd name="connsiteX45" fmla="*/ 486645 w 741107"/>
                <a:gd name="connsiteY45" fmla="*/ 514788 h 66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41107" h="663713">
                  <a:moveTo>
                    <a:pt x="630880" y="491336"/>
                  </a:moveTo>
                  <a:lnTo>
                    <a:pt x="630880" y="304886"/>
                  </a:lnTo>
                  <a:cubicBezTo>
                    <a:pt x="630880" y="234528"/>
                    <a:pt x="610945" y="185277"/>
                    <a:pt x="505407" y="185277"/>
                  </a:cubicBezTo>
                  <a:cubicBezTo>
                    <a:pt x="451466" y="185277"/>
                    <a:pt x="376417" y="209902"/>
                    <a:pt x="376417" y="259153"/>
                  </a:cubicBezTo>
                  <a:cubicBezTo>
                    <a:pt x="376417" y="279088"/>
                    <a:pt x="392834" y="293160"/>
                    <a:pt x="413942" y="293160"/>
                  </a:cubicBezTo>
                  <a:cubicBezTo>
                    <a:pt x="426841" y="293160"/>
                    <a:pt x="450293" y="284951"/>
                    <a:pt x="450293" y="254463"/>
                  </a:cubicBezTo>
                  <a:cubicBezTo>
                    <a:pt x="450293" y="231010"/>
                    <a:pt x="456157" y="211075"/>
                    <a:pt x="504235" y="211075"/>
                  </a:cubicBezTo>
                  <a:cubicBezTo>
                    <a:pt x="569902" y="211075"/>
                    <a:pt x="569902" y="266189"/>
                    <a:pt x="569902" y="318958"/>
                  </a:cubicBezTo>
                  <a:lnTo>
                    <a:pt x="569902" y="347101"/>
                  </a:lnTo>
                  <a:cubicBezTo>
                    <a:pt x="511271" y="351792"/>
                    <a:pt x="364691" y="351792"/>
                    <a:pt x="364691" y="460847"/>
                  </a:cubicBezTo>
                  <a:cubicBezTo>
                    <a:pt x="364691" y="510098"/>
                    <a:pt x="404560" y="545277"/>
                    <a:pt x="458502" y="545277"/>
                  </a:cubicBezTo>
                  <a:cubicBezTo>
                    <a:pt x="511271" y="545277"/>
                    <a:pt x="545277" y="524169"/>
                    <a:pt x="568730" y="490163"/>
                  </a:cubicBezTo>
                  <a:lnTo>
                    <a:pt x="569902" y="490163"/>
                  </a:lnTo>
                  <a:cubicBezTo>
                    <a:pt x="569902" y="522997"/>
                    <a:pt x="582802" y="545277"/>
                    <a:pt x="628534" y="545277"/>
                  </a:cubicBezTo>
                  <a:cubicBezTo>
                    <a:pt x="637916" y="545277"/>
                    <a:pt x="647297" y="545277"/>
                    <a:pt x="667232" y="542932"/>
                  </a:cubicBezTo>
                  <a:lnTo>
                    <a:pt x="654332" y="557003"/>
                  </a:lnTo>
                  <a:cubicBezTo>
                    <a:pt x="595701" y="619153"/>
                    <a:pt x="505407" y="663713"/>
                    <a:pt x="375244" y="663713"/>
                  </a:cubicBezTo>
                  <a:cubicBezTo>
                    <a:pt x="140717" y="663713"/>
                    <a:pt x="0" y="545277"/>
                    <a:pt x="0" y="438567"/>
                  </a:cubicBezTo>
                  <a:cubicBezTo>
                    <a:pt x="0" y="388143"/>
                    <a:pt x="26971" y="328339"/>
                    <a:pt x="97329" y="259153"/>
                  </a:cubicBezTo>
                  <a:lnTo>
                    <a:pt x="97329" y="451466"/>
                  </a:lnTo>
                  <a:lnTo>
                    <a:pt x="308404" y="451466"/>
                  </a:lnTo>
                  <a:lnTo>
                    <a:pt x="308404" y="240391"/>
                  </a:lnTo>
                  <a:lnTo>
                    <a:pt x="238046" y="240391"/>
                  </a:lnTo>
                  <a:lnTo>
                    <a:pt x="238046" y="381108"/>
                  </a:lnTo>
                  <a:lnTo>
                    <a:pt x="167687" y="381108"/>
                  </a:lnTo>
                  <a:lnTo>
                    <a:pt x="167687" y="240391"/>
                  </a:lnTo>
                  <a:lnTo>
                    <a:pt x="117264" y="240391"/>
                  </a:lnTo>
                  <a:cubicBezTo>
                    <a:pt x="177068" y="187622"/>
                    <a:pt x="236873" y="146580"/>
                    <a:pt x="294332" y="117264"/>
                  </a:cubicBezTo>
                  <a:lnTo>
                    <a:pt x="294332" y="193485"/>
                  </a:lnTo>
                  <a:lnTo>
                    <a:pt x="294332" y="193485"/>
                  </a:lnTo>
                  <a:lnTo>
                    <a:pt x="364691" y="193485"/>
                  </a:lnTo>
                  <a:lnTo>
                    <a:pt x="364691" y="175896"/>
                  </a:lnTo>
                  <a:lnTo>
                    <a:pt x="311922" y="175896"/>
                  </a:lnTo>
                  <a:lnTo>
                    <a:pt x="311922" y="0"/>
                  </a:lnTo>
                  <a:lnTo>
                    <a:pt x="382280" y="0"/>
                  </a:lnTo>
                  <a:lnTo>
                    <a:pt x="382280" y="83257"/>
                  </a:lnTo>
                  <a:cubicBezTo>
                    <a:pt x="418632" y="72704"/>
                    <a:pt x="453811" y="66840"/>
                    <a:pt x="486645" y="66840"/>
                  </a:cubicBezTo>
                  <a:cubicBezTo>
                    <a:pt x="640261" y="66840"/>
                    <a:pt x="741108" y="187622"/>
                    <a:pt x="741108" y="333029"/>
                  </a:cubicBezTo>
                  <a:cubicBezTo>
                    <a:pt x="741108" y="396352"/>
                    <a:pt x="723518" y="466710"/>
                    <a:pt x="681303" y="525342"/>
                  </a:cubicBezTo>
                  <a:cubicBezTo>
                    <a:pt x="668404" y="526515"/>
                    <a:pt x="666059" y="526515"/>
                    <a:pt x="663714" y="526515"/>
                  </a:cubicBezTo>
                  <a:cubicBezTo>
                    <a:pt x="639088" y="526515"/>
                    <a:pt x="630880" y="517134"/>
                    <a:pt x="630880" y="491336"/>
                  </a:cubicBezTo>
                  <a:close/>
                  <a:moveTo>
                    <a:pt x="486645" y="514788"/>
                  </a:moveTo>
                  <a:cubicBezTo>
                    <a:pt x="537069" y="514788"/>
                    <a:pt x="569902" y="467883"/>
                    <a:pt x="569902" y="416287"/>
                  </a:cubicBezTo>
                  <a:lnTo>
                    <a:pt x="569902" y="371726"/>
                  </a:lnTo>
                  <a:cubicBezTo>
                    <a:pt x="533551" y="372899"/>
                    <a:pt x="433876" y="378762"/>
                    <a:pt x="433876" y="449121"/>
                  </a:cubicBezTo>
                  <a:cubicBezTo>
                    <a:pt x="433876" y="487818"/>
                    <a:pt x="459674" y="514788"/>
                    <a:pt x="486645" y="514788"/>
                  </a:cubicBezTo>
                  <a:close/>
                </a:path>
              </a:pathLst>
            </a:custGeom>
            <a:solidFill>
              <a:srgbClr val="FFFFFF"/>
            </a:solidFill>
            <a:ln w="11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0" name="Title 29">
            <a:extLst>
              <a:ext uri="{FF2B5EF4-FFF2-40B4-BE49-F238E27FC236}">
                <a16:creationId xmlns:a16="http://schemas.microsoft.com/office/drawing/2014/main" id="{BC3FF2C5-5FF3-AEBA-31BA-80C356D09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3720" y="2021864"/>
            <a:ext cx="6470435" cy="1629011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fr-FR" noProof="0"/>
              <a:t>Titre de la couverture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EB29C9E1-D0C4-DC2B-FA06-A537D9B896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93721" y="3738440"/>
            <a:ext cx="6470435" cy="479556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1pPr>
            <a:lvl2pPr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B4491742-EAEE-4C86-7E6D-D575F73DC5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91290" y="4562593"/>
            <a:ext cx="832359" cy="479676"/>
          </a:xfrm>
          <a:prstGeom prst="roundRect">
            <a:avLst/>
          </a:prstGeom>
          <a:solidFill>
            <a:schemeClr val="bg1"/>
          </a:solidFill>
        </p:spPr>
        <p:txBody>
          <a:bodyPr wrap="none" lIns="180000" tIns="108000" rIns="180000" bIns="10800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9pPr>
          </a:lstStyle>
          <a:p>
            <a:pPr lvl="0"/>
            <a:r>
              <a:rPr lang="fr-FR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0366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photo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076A52-F536-2EA0-084D-99BE96A9B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7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Verdana Pro" panose="020B060403050404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D2A9DA-403C-DF37-0632-836D70F9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598" y="228600"/>
            <a:ext cx="11729945" cy="6629400"/>
          </a:xfrm>
          <a:prstGeom prst="round2SameRect">
            <a:avLst>
              <a:gd name="adj1" fmla="val 1998"/>
              <a:gd name="adj2" fmla="val 0"/>
            </a:avLst>
          </a:pr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CEBD72-FBA9-0584-E593-D0FE0CCBE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3" y="791031"/>
            <a:ext cx="2208078" cy="663713"/>
          </a:xfrm>
          <a:custGeom>
            <a:avLst/>
            <a:gdLst>
              <a:gd name="connsiteX0" fmla="*/ 1423583 w 2208078"/>
              <a:gd name="connsiteY0" fmla="*/ 548795 h 663713"/>
              <a:gd name="connsiteX1" fmla="*/ 1415375 w 2208078"/>
              <a:gd name="connsiteY1" fmla="*/ 571075 h 663713"/>
              <a:gd name="connsiteX2" fmla="*/ 1474007 w 2208078"/>
              <a:gd name="connsiteY2" fmla="*/ 613290 h 663713"/>
              <a:gd name="connsiteX3" fmla="*/ 1544365 w 2208078"/>
              <a:gd name="connsiteY3" fmla="*/ 572247 h 663713"/>
              <a:gd name="connsiteX4" fmla="*/ 1505668 w 2208078"/>
              <a:gd name="connsiteY4" fmla="*/ 549967 h 663713"/>
              <a:gd name="connsiteX5" fmla="*/ 1423583 w 2208078"/>
              <a:gd name="connsiteY5" fmla="*/ 549967 h 663713"/>
              <a:gd name="connsiteX6" fmla="*/ 979153 w 2208078"/>
              <a:gd name="connsiteY6" fmla="*/ 456156 h 663713"/>
              <a:gd name="connsiteX7" fmla="*/ 911140 w 2208078"/>
              <a:gd name="connsiteY7" fmla="*/ 497198 h 663713"/>
              <a:gd name="connsiteX8" fmla="*/ 938110 w 2208078"/>
              <a:gd name="connsiteY8" fmla="*/ 526514 h 663713"/>
              <a:gd name="connsiteX9" fmla="*/ 979153 w 2208078"/>
              <a:gd name="connsiteY9" fmla="*/ 480781 h 663713"/>
              <a:gd name="connsiteX10" fmla="*/ 569902 w 2208078"/>
              <a:gd name="connsiteY10" fmla="*/ 371726 h 663713"/>
              <a:gd name="connsiteX11" fmla="*/ 569902 w 2208078"/>
              <a:gd name="connsiteY11" fmla="*/ 416287 h 663713"/>
              <a:gd name="connsiteX12" fmla="*/ 486645 w 2208078"/>
              <a:gd name="connsiteY12" fmla="*/ 514788 h 663713"/>
              <a:gd name="connsiteX13" fmla="*/ 433876 w 2208078"/>
              <a:gd name="connsiteY13" fmla="*/ 449121 h 663713"/>
              <a:gd name="connsiteX14" fmla="*/ 569902 w 2208078"/>
              <a:gd name="connsiteY14" fmla="*/ 371726 h 663713"/>
              <a:gd name="connsiteX15" fmla="*/ 1728469 w 2208078"/>
              <a:gd name="connsiteY15" fmla="*/ 368208 h 663713"/>
              <a:gd name="connsiteX16" fmla="*/ 1687427 w 2208078"/>
              <a:gd name="connsiteY16" fmla="*/ 413941 h 663713"/>
              <a:gd name="connsiteX17" fmla="*/ 1764821 w 2208078"/>
              <a:gd name="connsiteY17" fmla="*/ 413941 h 663713"/>
              <a:gd name="connsiteX18" fmla="*/ 1728469 w 2208078"/>
              <a:gd name="connsiteY18" fmla="*/ 368208 h 663713"/>
              <a:gd name="connsiteX19" fmla="*/ 1472834 w 2208078"/>
              <a:gd name="connsiteY19" fmla="*/ 367036 h 663713"/>
              <a:gd name="connsiteX20" fmla="*/ 1436482 w 2208078"/>
              <a:gd name="connsiteY20" fmla="*/ 419804 h 663713"/>
              <a:gd name="connsiteX21" fmla="*/ 1472834 w 2208078"/>
              <a:gd name="connsiteY21" fmla="*/ 470228 h 663713"/>
              <a:gd name="connsiteX22" fmla="*/ 1508013 w 2208078"/>
              <a:gd name="connsiteY22" fmla="*/ 419804 h 663713"/>
              <a:gd name="connsiteX23" fmla="*/ 1472834 w 2208078"/>
              <a:gd name="connsiteY23" fmla="*/ 367036 h 663713"/>
              <a:gd name="connsiteX24" fmla="*/ 2143583 w 2208078"/>
              <a:gd name="connsiteY24" fmla="*/ 355309 h 663713"/>
              <a:gd name="connsiteX25" fmla="*/ 2192834 w 2208078"/>
              <a:gd name="connsiteY25" fmla="*/ 362345 h 663713"/>
              <a:gd name="connsiteX26" fmla="*/ 2195179 w 2208078"/>
              <a:gd name="connsiteY26" fmla="*/ 410423 h 663713"/>
              <a:gd name="connsiteX27" fmla="*/ 2184625 w 2208078"/>
              <a:gd name="connsiteY27" fmla="*/ 410423 h 663713"/>
              <a:gd name="connsiteX28" fmla="*/ 2184625 w 2208078"/>
              <a:gd name="connsiteY28" fmla="*/ 409250 h 663713"/>
              <a:gd name="connsiteX29" fmla="*/ 2142410 w 2208078"/>
              <a:gd name="connsiteY29" fmla="*/ 368208 h 663713"/>
              <a:gd name="connsiteX30" fmla="*/ 2110749 w 2208078"/>
              <a:gd name="connsiteY30" fmla="*/ 394006 h 663713"/>
              <a:gd name="connsiteX31" fmla="*/ 2185798 w 2208078"/>
              <a:gd name="connsiteY31" fmla="*/ 450293 h 663713"/>
              <a:gd name="connsiteX32" fmla="*/ 2208078 w 2208078"/>
              <a:gd name="connsiteY32" fmla="*/ 493680 h 663713"/>
              <a:gd name="connsiteX33" fmla="*/ 2130684 w 2208078"/>
              <a:gd name="connsiteY33" fmla="*/ 548794 h 663713"/>
              <a:gd name="connsiteX34" fmla="*/ 2070879 w 2208078"/>
              <a:gd name="connsiteY34" fmla="*/ 541759 h 663713"/>
              <a:gd name="connsiteX35" fmla="*/ 2068534 w 2208078"/>
              <a:gd name="connsiteY35" fmla="*/ 487817 h 663713"/>
              <a:gd name="connsiteX36" fmla="*/ 2081433 w 2208078"/>
              <a:gd name="connsiteY36" fmla="*/ 487817 h 663713"/>
              <a:gd name="connsiteX37" fmla="*/ 2129511 w 2208078"/>
              <a:gd name="connsiteY37" fmla="*/ 535895 h 663713"/>
              <a:gd name="connsiteX38" fmla="*/ 2168208 w 2208078"/>
              <a:gd name="connsiteY38" fmla="*/ 505407 h 663713"/>
              <a:gd name="connsiteX39" fmla="*/ 2100195 w 2208078"/>
              <a:gd name="connsiteY39" fmla="*/ 454983 h 663713"/>
              <a:gd name="connsiteX40" fmla="*/ 2069707 w 2208078"/>
              <a:gd name="connsiteY40" fmla="*/ 408078 h 663713"/>
              <a:gd name="connsiteX41" fmla="*/ 2143583 w 2208078"/>
              <a:gd name="connsiteY41" fmla="*/ 355309 h 663713"/>
              <a:gd name="connsiteX42" fmla="*/ 1730815 w 2208078"/>
              <a:gd name="connsiteY42" fmla="*/ 355309 h 663713"/>
              <a:gd name="connsiteX43" fmla="*/ 1809381 w 2208078"/>
              <a:gd name="connsiteY43" fmla="*/ 431531 h 663713"/>
              <a:gd name="connsiteX44" fmla="*/ 1688600 w 2208078"/>
              <a:gd name="connsiteY44" fmla="*/ 431531 h 663713"/>
              <a:gd name="connsiteX45" fmla="*/ 1765994 w 2208078"/>
              <a:gd name="connsiteY45" fmla="*/ 531205 h 663713"/>
              <a:gd name="connsiteX46" fmla="*/ 1804691 w 2208078"/>
              <a:gd name="connsiteY46" fmla="*/ 524169 h 663713"/>
              <a:gd name="connsiteX47" fmla="*/ 1804691 w 2208078"/>
              <a:gd name="connsiteY47" fmla="*/ 538241 h 663713"/>
              <a:gd name="connsiteX48" fmla="*/ 1746059 w 2208078"/>
              <a:gd name="connsiteY48" fmla="*/ 548794 h 663713"/>
              <a:gd name="connsiteX49" fmla="*/ 1641694 w 2208078"/>
              <a:gd name="connsiteY49" fmla="*/ 445602 h 663713"/>
              <a:gd name="connsiteX50" fmla="*/ 1730815 w 2208078"/>
              <a:gd name="connsiteY50" fmla="*/ 355309 h 663713"/>
              <a:gd name="connsiteX51" fmla="*/ 1937199 w 2208078"/>
              <a:gd name="connsiteY51" fmla="*/ 354136 h 663713"/>
              <a:gd name="connsiteX52" fmla="*/ 1937199 w 2208078"/>
              <a:gd name="connsiteY52" fmla="*/ 401042 h 663713"/>
              <a:gd name="connsiteX53" fmla="*/ 1938372 w 2208078"/>
              <a:gd name="connsiteY53" fmla="*/ 401042 h 663713"/>
              <a:gd name="connsiteX54" fmla="*/ 1997003 w 2208078"/>
              <a:gd name="connsiteY54" fmla="*/ 354136 h 663713"/>
              <a:gd name="connsiteX55" fmla="*/ 2020456 w 2208078"/>
              <a:gd name="connsiteY55" fmla="*/ 375243 h 663713"/>
              <a:gd name="connsiteX56" fmla="*/ 1997003 w 2208078"/>
              <a:gd name="connsiteY56" fmla="*/ 397524 h 663713"/>
              <a:gd name="connsiteX57" fmla="*/ 1970033 w 2208078"/>
              <a:gd name="connsiteY57" fmla="*/ 388142 h 663713"/>
              <a:gd name="connsiteX58" fmla="*/ 1937199 w 2208078"/>
              <a:gd name="connsiteY58" fmla="*/ 454983 h 663713"/>
              <a:gd name="connsiteX59" fmla="*/ 1937199 w 2208078"/>
              <a:gd name="connsiteY59" fmla="*/ 500716 h 663713"/>
              <a:gd name="connsiteX60" fmla="*/ 1968860 w 2208078"/>
              <a:gd name="connsiteY60" fmla="*/ 535895 h 663713"/>
              <a:gd name="connsiteX61" fmla="*/ 1968860 w 2208078"/>
              <a:gd name="connsiteY61" fmla="*/ 545276 h 663713"/>
              <a:gd name="connsiteX62" fmla="*/ 1862150 w 2208078"/>
              <a:gd name="connsiteY62" fmla="*/ 545276 h 663713"/>
              <a:gd name="connsiteX63" fmla="*/ 1862150 w 2208078"/>
              <a:gd name="connsiteY63" fmla="*/ 535895 h 663713"/>
              <a:gd name="connsiteX64" fmla="*/ 1893811 w 2208078"/>
              <a:gd name="connsiteY64" fmla="*/ 500716 h 663713"/>
              <a:gd name="connsiteX65" fmla="*/ 1893811 w 2208078"/>
              <a:gd name="connsiteY65" fmla="*/ 405732 h 663713"/>
              <a:gd name="connsiteX66" fmla="*/ 1862150 w 2208078"/>
              <a:gd name="connsiteY66" fmla="*/ 372898 h 663713"/>
              <a:gd name="connsiteX67" fmla="*/ 1862150 w 2208078"/>
              <a:gd name="connsiteY67" fmla="*/ 363517 h 663713"/>
              <a:gd name="connsiteX68" fmla="*/ 1177329 w 2208078"/>
              <a:gd name="connsiteY68" fmla="*/ 354136 h 663713"/>
              <a:gd name="connsiteX69" fmla="*/ 1177329 w 2208078"/>
              <a:gd name="connsiteY69" fmla="*/ 402214 h 663713"/>
              <a:gd name="connsiteX70" fmla="*/ 1178502 w 2208078"/>
              <a:gd name="connsiteY70" fmla="*/ 402214 h 663713"/>
              <a:gd name="connsiteX71" fmla="*/ 1248860 w 2208078"/>
              <a:gd name="connsiteY71" fmla="*/ 354136 h 663713"/>
              <a:gd name="connsiteX72" fmla="*/ 1300456 w 2208078"/>
              <a:gd name="connsiteY72" fmla="*/ 408077 h 663713"/>
              <a:gd name="connsiteX73" fmla="*/ 1300456 w 2208078"/>
              <a:gd name="connsiteY73" fmla="*/ 500716 h 663713"/>
              <a:gd name="connsiteX74" fmla="*/ 1332117 w 2208078"/>
              <a:gd name="connsiteY74" fmla="*/ 535895 h 663713"/>
              <a:gd name="connsiteX75" fmla="*/ 1332117 w 2208078"/>
              <a:gd name="connsiteY75" fmla="*/ 545276 h 663713"/>
              <a:gd name="connsiteX76" fmla="*/ 1225407 w 2208078"/>
              <a:gd name="connsiteY76" fmla="*/ 545276 h 663713"/>
              <a:gd name="connsiteX77" fmla="*/ 1225407 w 2208078"/>
              <a:gd name="connsiteY77" fmla="*/ 535895 h 663713"/>
              <a:gd name="connsiteX78" fmla="*/ 1257068 w 2208078"/>
              <a:gd name="connsiteY78" fmla="*/ 500716 h 663713"/>
              <a:gd name="connsiteX79" fmla="*/ 1257068 w 2208078"/>
              <a:gd name="connsiteY79" fmla="*/ 440911 h 663713"/>
              <a:gd name="connsiteX80" fmla="*/ 1230098 w 2208078"/>
              <a:gd name="connsiteY80" fmla="*/ 378761 h 663713"/>
              <a:gd name="connsiteX81" fmla="*/ 1178502 w 2208078"/>
              <a:gd name="connsiteY81" fmla="*/ 445602 h 663713"/>
              <a:gd name="connsiteX82" fmla="*/ 1178502 w 2208078"/>
              <a:gd name="connsiteY82" fmla="*/ 499543 h 663713"/>
              <a:gd name="connsiteX83" fmla="*/ 1210163 w 2208078"/>
              <a:gd name="connsiteY83" fmla="*/ 534722 h 663713"/>
              <a:gd name="connsiteX84" fmla="*/ 1210163 w 2208078"/>
              <a:gd name="connsiteY84" fmla="*/ 544103 h 663713"/>
              <a:gd name="connsiteX85" fmla="*/ 1102280 w 2208078"/>
              <a:gd name="connsiteY85" fmla="*/ 544103 h 663713"/>
              <a:gd name="connsiteX86" fmla="*/ 1102280 w 2208078"/>
              <a:gd name="connsiteY86" fmla="*/ 535895 h 663713"/>
              <a:gd name="connsiteX87" fmla="*/ 1133941 w 2208078"/>
              <a:gd name="connsiteY87" fmla="*/ 500716 h 663713"/>
              <a:gd name="connsiteX88" fmla="*/ 1133941 w 2208078"/>
              <a:gd name="connsiteY88" fmla="*/ 405732 h 663713"/>
              <a:gd name="connsiteX89" fmla="*/ 1102280 w 2208078"/>
              <a:gd name="connsiteY89" fmla="*/ 372898 h 663713"/>
              <a:gd name="connsiteX90" fmla="*/ 1102280 w 2208078"/>
              <a:gd name="connsiteY90" fmla="*/ 363517 h 663713"/>
              <a:gd name="connsiteX91" fmla="*/ 951009 w 2208078"/>
              <a:gd name="connsiteY91" fmla="*/ 354136 h 663713"/>
              <a:gd name="connsiteX92" fmla="*/ 1021368 w 2208078"/>
              <a:gd name="connsiteY92" fmla="*/ 420976 h 663713"/>
              <a:gd name="connsiteX93" fmla="*/ 1021368 w 2208078"/>
              <a:gd name="connsiteY93" fmla="*/ 501888 h 663713"/>
              <a:gd name="connsiteX94" fmla="*/ 1040130 w 2208078"/>
              <a:gd name="connsiteY94" fmla="*/ 535895 h 663713"/>
              <a:gd name="connsiteX95" fmla="*/ 1056547 w 2208078"/>
              <a:gd name="connsiteY95" fmla="*/ 532377 h 663713"/>
              <a:gd name="connsiteX96" fmla="*/ 1056547 w 2208078"/>
              <a:gd name="connsiteY96" fmla="*/ 541758 h 663713"/>
              <a:gd name="connsiteX97" fmla="*/ 1057719 w 2208078"/>
              <a:gd name="connsiteY97" fmla="*/ 541758 h 663713"/>
              <a:gd name="connsiteX98" fmla="*/ 1013159 w 2208078"/>
              <a:gd name="connsiteY98" fmla="*/ 548794 h 663713"/>
              <a:gd name="connsiteX99" fmla="*/ 979153 w 2208078"/>
              <a:gd name="connsiteY99" fmla="*/ 521823 h 663713"/>
              <a:gd name="connsiteX100" fmla="*/ 920521 w 2208078"/>
              <a:gd name="connsiteY100" fmla="*/ 548794 h 663713"/>
              <a:gd name="connsiteX101" fmla="*/ 864234 w 2208078"/>
              <a:gd name="connsiteY101" fmla="*/ 503061 h 663713"/>
              <a:gd name="connsiteX102" fmla="*/ 977980 w 2208078"/>
              <a:gd name="connsiteY102" fmla="*/ 442084 h 663713"/>
              <a:gd name="connsiteX103" fmla="*/ 977980 w 2208078"/>
              <a:gd name="connsiteY103" fmla="*/ 422149 h 663713"/>
              <a:gd name="connsiteX104" fmla="*/ 948664 w 2208078"/>
              <a:gd name="connsiteY104" fmla="*/ 369380 h 663713"/>
              <a:gd name="connsiteX105" fmla="*/ 897068 w 2208078"/>
              <a:gd name="connsiteY105" fmla="*/ 417458 h 663713"/>
              <a:gd name="connsiteX106" fmla="*/ 872443 w 2208078"/>
              <a:gd name="connsiteY106" fmla="*/ 396351 h 663713"/>
              <a:gd name="connsiteX107" fmla="*/ 951009 w 2208078"/>
              <a:gd name="connsiteY107" fmla="*/ 354136 h 663713"/>
              <a:gd name="connsiteX108" fmla="*/ 1567818 w 2208078"/>
              <a:gd name="connsiteY108" fmla="*/ 320130 h 663713"/>
              <a:gd name="connsiteX109" fmla="*/ 1591270 w 2208078"/>
              <a:gd name="connsiteY109" fmla="*/ 342410 h 663713"/>
              <a:gd name="connsiteX110" fmla="*/ 1567818 w 2208078"/>
              <a:gd name="connsiteY110" fmla="*/ 364690 h 663713"/>
              <a:gd name="connsiteX111" fmla="*/ 1553746 w 2208078"/>
              <a:gd name="connsiteY111" fmla="*/ 360000 h 663713"/>
              <a:gd name="connsiteX112" fmla="*/ 1545538 w 2208078"/>
              <a:gd name="connsiteY112" fmla="*/ 356482 h 663713"/>
              <a:gd name="connsiteX113" fmla="*/ 1530293 w 2208078"/>
              <a:gd name="connsiteY113" fmla="*/ 371726 h 663713"/>
              <a:gd name="connsiteX114" fmla="*/ 1553746 w 2208078"/>
              <a:gd name="connsiteY114" fmla="*/ 419804 h 663713"/>
              <a:gd name="connsiteX115" fmla="*/ 1475179 w 2208078"/>
              <a:gd name="connsiteY115" fmla="*/ 484299 h 663713"/>
              <a:gd name="connsiteX116" fmla="*/ 1438827 w 2208078"/>
              <a:gd name="connsiteY116" fmla="*/ 478436 h 663713"/>
              <a:gd name="connsiteX117" fmla="*/ 1430619 w 2208078"/>
              <a:gd name="connsiteY117" fmla="*/ 497198 h 663713"/>
              <a:gd name="connsiteX118" fmla="*/ 1452899 w 2208078"/>
              <a:gd name="connsiteY118" fmla="*/ 512443 h 663713"/>
              <a:gd name="connsiteX119" fmla="*/ 1517394 w 2208078"/>
              <a:gd name="connsiteY119" fmla="*/ 512443 h 663713"/>
              <a:gd name="connsiteX120" fmla="*/ 1517394 w 2208078"/>
              <a:gd name="connsiteY120" fmla="*/ 511270 h 663713"/>
              <a:gd name="connsiteX121" fmla="*/ 1581889 w 2208078"/>
              <a:gd name="connsiteY121" fmla="*/ 559348 h 663713"/>
              <a:gd name="connsiteX122" fmla="*/ 1472834 w 2208078"/>
              <a:gd name="connsiteY122" fmla="*/ 629707 h 663713"/>
              <a:gd name="connsiteX123" fmla="*/ 1384886 w 2208078"/>
              <a:gd name="connsiteY123" fmla="*/ 581628 h 663713"/>
              <a:gd name="connsiteX124" fmla="*/ 1411857 w 2208078"/>
              <a:gd name="connsiteY124" fmla="*/ 542931 h 663713"/>
              <a:gd name="connsiteX125" fmla="*/ 1397785 w 2208078"/>
              <a:gd name="connsiteY125" fmla="*/ 519479 h 663713"/>
              <a:gd name="connsiteX126" fmla="*/ 1423583 w 2208078"/>
              <a:gd name="connsiteY126" fmla="*/ 472573 h 663713"/>
              <a:gd name="connsiteX127" fmla="*/ 1394267 w 2208078"/>
              <a:gd name="connsiteY127" fmla="*/ 419804 h 663713"/>
              <a:gd name="connsiteX128" fmla="*/ 1474007 w 2208078"/>
              <a:gd name="connsiteY128" fmla="*/ 352964 h 663713"/>
              <a:gd name="connsiteX129" fmla="*/ 1519740 w 2208078"/>
              <a:gd name="connsiteY129" fmla="*/ 364690 h 663713"/>
              <a:gd name="connsiteX130" fmla="*/ 1567818 w 2208078"/>
              <a:gd name="connsiteY130" fmla="*/ 320130 h 663713"/>
              <a:gd name="connsiteX131" fmla="*/ 2128339 w 2208078"/>
              <a:gd name="connsiteY131" fmla="*/ 200521 h 663713"/>
              <a:gd name="connsiteX132" fmla="*/ 2128339 w 2208078"/>
              <a:gd name="connsiteY132" fmla="*/ 223973 h 663713"/>
              <a:gd name="connsiteX133" fmla="*/ 2188143 w 2208078"/>
              <a:gd name="connsiteY133" fmla="*/ 223973 h 663713"/>
              <a:gd name="connsiteX134" fmla="*/ 2188143 w 2208078"/>
              <a:gd name="connsiteY134" fmla="*/ 200521 h 663713"/>
              <a:gd name="connsiteX135" fmla="*/ 1465798 w 2208078"/>
              <a:gd name="connsiteY135" fmla="*/ 200520 h 663713"/>
              <a:gd name="connsiteX136" fmla="*/ 1465798 w 2208078"/>
              <a:gd name="connsiteY136" fmla="*/ 223973 h 663713"/>
              <a:gd name="connsiteX137" fmla="*/ 1525603 w 2208078"/>
              <a:gd name="connsiteY137" fmla="*/ 223973 h 663713"/>
              <a:gd name="connsiteX138" fmla="*/ 1525603 w 2208078"/>
              <a:gd name="connsiteY138" fmla="*/ 200520 h 663713"/>
              <a:gd name="connsiteX139" fmla="*/ 1887948 w 2208078"/>
              <a:gd name="connsiteY139" fmla="*/ 185277 h 663713"/>
              <a:gd name="connsiteX140" fmla="*/ 1904365 w 2208078"/>
              <a:gd name="connsiteY140" fmla="*/ 185277 h 663713"/>
              <a:gd name="connsiteX141" fmla="*/ 1904365 w 2208078"/>
              <a:gd name="connsiteY141" fmla="*/ 279088 h 663713"/>
              <a:gd name="connsiteX142" fmla="*/ 1887948 w 2208078"/>
              <a:gd name="connsiteY142" fmla="*/ 279088 h 663713"/>
              <a:gd name="connsiteX143" fmla="*/ 1216026 w 2208078"/>
              <a:gd name="connsiteY143" fmla="*/ 185277 h 663713"/>
              <a:gd name="connsiteX144" fmla="*/ 1232443 w 2208078"/>
              <a:gd name="connsiteY144" fmla="*/ 185277 h 663713"/>
              <a:gd name="connsiteX145" fmla="*/ 1232443 w 2208078"/>
              <a:gd name="connsiteY145" fmla="*/ 279088 h 663713"/>
              <a:gd name="connsiteX146" fmla="*/ 1216026 w 2208078"/>
              <a:gd name="connsiteY146" fmla="*/ 279088 h 663713"/>
              <a:gd name="connsiteX147" fmla="*/ 1723779 w 2208078"/>
              <a:gd name="connsiteY147" fmla="*/ 185276 h 663713"/>
              <a:gd name="connsiteX148" fmla="*/ 1802346 w 2208078"/>
              <a:gd name="connsiteY148" fmla="*/ 185276 h 663713"/>
              <a:gd name="connsiteX149" fmla="*/ 1802346 w 2208078"/>
              <a:gd name="connsiteY149" fmla="*/ 200520 h 663713"/>
              <a:gd name="connsiteX150" fmla="*/ 1741369 w 2208078"/>
              <a:gd name="connsiteY150" fmla="*/ 200520 h 663713"/>
              <a:gd name="connsiteX151" fmla="*/ 1741369 w 2208078"/>
              <a:gd name="connsiteY151" fmla="*/ 223973 h 663713"/>
              <a:gd name="connsiteX152" fmla="*/ 1817590 w 2208078"/>
              <a:gd name="connsiteY152" fmla="*/ 223973 h 663713"/>
              <a:gd name="connsiteX153" fmla="*/ 1817590 w 2208078"/>
              <a:gd name="connsiteY153" fmla="*/ 279087 h 663713"/>
              <a:gd name="connsiteX154" fmla="*/ 1723779 w 2208078"/>
              <a:gd name="connsiteY154" fmla="*/ 279087 h 663713"/>
              <a:gd name="connsiteX155" fmla="*/ 1723779 w 2208078"/>
              <a:gd name="connsiteY155" fmla="*/ 262670 h 663713"/>
              <a:gd name="connsiteX156" fmla="*/ 1801173 w 2208078"/>
              <a:gd name="connsiteY156" fmla="*/ 262670 h 663713"/>
              <a:gd name="connsiteX157" fmla="*/ 1801173 w 2208078"/>
              <a:gd name="connsiteY157" fmla="*/ 240390 h 663713"/>
              <a:gd name="connsiteX158" fmla="*/ 1762476 w 2208078"/>
              <a:gd name="connsiteY158" fmla="*/ 240390 h 663713"/>
              <a:gd name="connsiteX159" fmla="*/ 1723779 w 2208078"/>
              <a:gd name="connsiteY159" fmla="*/ 240390 h 663713"/>
              <a:gd name="connsiteX160" fmla="*/ 1605342 w 2208078"/>
              <a:gd name="connsiteY160" fmla="*/ 185276 h 663713"/>
              <a:gd name="connsiteX161" fmla="*/ 1663974 w 2208078"/>
              <a:gd name="connsiteY161" fmla="*/ 185276 h 663713"/>
              <a:gd name="connsiteX162" fmla="*/ 1663974 w 2208078"/>
              <a:gd name="connsiteY162" fmla="*/ 200520 h 663713"/>
              <a:gd name="connsiteX163" fmla="*/ 1621759 w 2208078"/>
              <a:gd name="connsiteY163" fmla="*/ 200520 h 663713"/>
              <a:gd name="connsiteX164" fmla="*/ 1621759 w 2208078"/>
              <a:gd name="connsiteY164" fmla="*/ 279087 h 663713"/>
              <a:gd name="connsiteX165" fmla="*/ 1605342 w 2208078"/>
              <a:gd name="connsiteY165" fmla="*/ 279087 h 663713"/>
              <a:gd name="connsiteX166" fmla="*/ 1449381 w 2208078"/>
              <a:gd name="connsiteY166" fmla="*/ 185276 h 663713"/>
              <a:gd name="connsiteX167" fmla="*/ 1543192 w 2208078"/>
              <a:gd name="connsiteY167" fmla="*/ 185276 h 663713"/>
              <a:gd name="connsiteX168" fmla="*/ 1543192 w 2208078"/>
              <a:gd name="connsiteY168" fmla="*/ 240390 h 663713"/>
              <a:gd name="connsiteX169" fmla="*/ 1465798 w 2208078"/>
              <a:gd name="connsiteY169" fmla="*/ 240390 h 663713"/>
              <a:gd name="connsiteX170" fmla="*/ 1465798 w 2208078"/>
              <a:gd name="connsiteY170" fmla="*/ 263843 h 663713"/>
              <a:gd name="connsiteX171" fmla="*/ 1525603 w 2208078"/>
              <a:gd name="connsiteY171" fmla="*/ 263843 h 663713"/>
              <a:gd name="connsiteX172" fmla="*/ 1525603 w 2208078"/>
              <a:gd name="connsiteY172" fmla="*/ 280260 h 663713"/>
              <a:gd name="connsiteX173" fmla="*/ 1449381 w 2208078"/>
              <a:gd name="connsiteY173" fmla="*/ 280260 h 663713"/>
              <a:gd name="connsiteX174" fmla="*/ 1449381 w 2208078"/>
              <a:gd name="connsiteY174" fmla="*/ 279087 h 663713"/>
              <a:gd name="connsiteX175" fmla="*/ 1294593 w 2208078"/>
              <a:gd name="connsiteY175" fmla="*/ 185276 h 663713"/>
              <a:gd name="connsiteX176" fmla="*/ 1311010 w 2208078"/>
              <a:gd name="connsiteY176" fmla="*/ 185276 h 663713"/>
              <a:gd name="connsiteX177" fmla="*/ 1334463 w 2208078"/>
              <a:gd name="connsiteY177" fmla="*/ 262670 h 663713"/>
              <a:gd name="connsiteX178" fmla="*/ 1349707 w 2208078"/>
              <a:gd name="connsiteY178" fmla="*/ 262670 h 663713"/>
              <a:gd name="connsiteX179" fmla="*/ 1371987 w 2208078"/>
              <a:gd name="connsiteY179" fmla="*/ 185276 h 663713"/>
              <a:gd name="connsiteX180" fmla="*/ 1388404 w 2208078"/>
              <a:gd name="connsiteY180" fmla="*/ 185276 h 663713"/>
              <a:gd name="connsiteX181" fmla="*/ 1362606 w 2208078"/>
              <a:gd name="connsiteY181" fmla="*/ 279087 h 663713"/>
              <a:gd name="connsiteX182" fmla="*/ 1319218 w 2208078"/>
              <a:gd name="connsiteY182" fmla="*/ 279087 h 663713"/>
              <a:gd name="connsiteX183" fmla="*/ 1051856 w 2208078"/>
              <a:gd name="connsiteY183" fmla="*/ 185276 h 663713"/>
              <a:gd name="connsiteX184" fmla="*/ 1145667 w 2208078"/>
              <a:gd name="connsiteY184" fmla="*/ 185276 h 663713"/>
              <a:gd name="connsiteX185" fmla="*/ 1145667 w 2208078"/>
              <a:gd name="connsiteY185" fmla="*/ 279087 h 663713"/>
              <a:gd name="connsiteX186" fmla="*/ 1129250 w 2208078"/>
              <a:gd name="connsiteY186" fmla="*/ 279087 h 663713"/>
              <a:gd name="connsiteX187" fmla="*/ 1129250 w 2208078"/>
              <a:gd name="connsiteY187" fmla="*/ 200520 h 663713"/>
              <a:gd name="connsiteX188" fmla="*/ 1068273 w 2208078"/>
              <a:gd name="connsiteY188" fmla="*/ 200520 h 663713"/>
              <a:gd name="connsiteX189" fmla="*/ 1068273 w 2208078"/>
              <a:gd name="connsiteY189" fmla="*/ 279087 h 663713"/>
              <a:gd name="connsiteX190" fmla="*/ 1051856 w 2208078"/>
              <a:gd name="connsiteY190" fmla="*/ 279087 h 663713"/>
              <a:gd name="connsiteX191" fmla="*/ 887687 w 2208078"/>
              <a:gd name="connsiteY191" fmla="*/ 185276 h 663713"/>
              <a:gd name="connsiteX192" fmla="*/ 904104 w 2208078"/>
              <a:gd name="connsiteY192" fmla="*/ 185276 h 663713"/>
              <a:gd name="connsiteX193" fmla="*/ 904104 w 2208078"/>
              <a:gd name="connsiteY193" fmla="*/ 263843 h 663713"/>
              <a:gd name="connsiteX194" fmla="*/ 965081 w 2208078"/>
              <a:gd name="connsiteY194" fmla="*/ 263843 h 663713"/>
              <a:gd name="connsiteX195" fmla="*/ 965081 w 2208078"/>
              <a:gd name="connsiteY195" fmla="*/ 185276 h 663713"/>
              <a:gd name="connsiteX196" fmla="*/ 981498 w 2208078"/>
              <a:gd name="connsiteY196" fmla="*/ 185276 h 663713"/>
              <a:gd name="connsiteX197" fmla="*/ 981498 w 2208078"/>
              <a:gd name="connsiteY197" fmla="*/ 279087 h 663713"/>
              <a:gd name="connsiteX198" fmla="*/ 887687 w 2208078"/>
              <a:gd name="connsiteY198" fmla="*/ 279087 h 663713"/>
              <a:gd name="connsiteX199" fmla="*/ 1978241 w 2208078"/>
              <a:gd name="connsiteY199" fmla="*/ 158306 h 663713"/>
              <a:gd name="connsiteX200" fmla="*/ 1994658 w 2208078"/>
              <a:gd name="connsiteY200" fmla="*/ 158306 h 663713"/>
              <a:gd name="connsiteX201" fmla="*/ 1994658 w 2208078"/>
              <a:gd name="connsiteY201" fmla="*/ 185277 h 663713"/>
              <a:gd name="connsiteX202" fmla="*/ 2026319 w 2208078"/>
              <a:gd name="connsiteY202" fmla="*/ 185277 h 663713"/>
              <a:gd name="connsiteX203" fmla="*/ 2026319 w 2208078"/>
              <a:gd name="connsiteY203" fmla="*/ 200521 h 663713"/>
              <a:gd name="connsiteX204" fmla="*/ 1994658 w 2208078"/>
              <a:gd name="connsiteY204" fmla="*/ 200521 h 663713"/>
              <a:gd name="connsiteX205" fmla="*/ 1994658 w 2208078"/>
              <a:gd name="connsiteY205" fmla="*/ 262671 h 663713"/>
              <a:gd name="connsiteX206" fmla="*/ 2039218 w 2208078"/>
              <a:gd name="connsiteY206" fmla="*/ 262671 h 663713"/>
              <a:gd name="connsiteX207" fmla="*/ 2039218 w 2208078"/>
              <a:gd name="connsiteY207" fmla="*/ 279088 h 663713"/>
              <a:gd name="connsiteX208" fmla="*/ 1978241 w 2208078"/>
              <a:gd name="connsiteY208" fmla="*/ 279088 h 663713"/>
              <a:gd name="connsiteX209" fmla="*/ 1978241 w 2208078"/>
              <a:gd name="connsiteY209" fmla="*/ 218111 h 663713"/>
              <a:gd name="connsiteX210" fmla="*/ 1887948 w 2208078"/>
              <a:gd name="connsiteY210" fmla="*/ 158306 h 663713"/>
              <a:gd name="connsiteX211" fmla="*/ 1904365 w 2208078"/>
              <a:gd name="connsiteY211" fmla="*/ 158306 h 663713"/>
              <a:gd name="connsiteX212" fmla="*/ 1904365 w 2208078"/>
              <a:gd name="connsiteY212" fmla="*/ 171205 h 663713"/>
              <a:gd name="connsiteX213" fmla="*/ 1887948 w 2208078"/>
              <a:gd name="connsiteY213" fmla="*/ 171205 h 663713"/>
              <a:gd name="connsiteX214" fmla="*/ 1216026 w 2208078"/>
              <a:gd name="connsiteY214" fmla="*/ 158306 h 663713"/>
              <a:gd name="connsiteX215" fmla="*/ 1232443 w 2208078"/>
              <a:gd name="connsiteY215" fmla="*/ 158306 h 663713"/>
              <a:gd name="connsiteX216" fmla="*/ 1232443 w 2208078"/>
              <a:gd name="connsiteY216" fmla="*/ 171205 h 663713"/>
              <a:gd name="connsiteX217" fmla="*/ 1216026 w 2208078"/>
              <a:gd name="connsiteY217" fmla="*/ 171205 h 663713"/>
              <a:gd name="connsiteX218" fmla="*/ 2165863 w 2208078"/>
              <a:gd name="connsiteY218" fmla="*/ 157133 h 663713"/>
              <a:gd name="connsiteX219" fmla="*/ 2182280 w 2208078"/>
              <a:gd name="connsiteY219" fmla="*/ 157133 h 663713"/>
              <a:gd name="connsiteX220" fmla="*/ 2163518 w 2208078"/>
              <a:gd name="connsiteY220" fmla="*/ 184104 h 663713"/>
              <a:gd name="connsiteX221" fmla="*/ 2204560 w 2208078"/>
              <a:gd name="connsiteY221" fmla="*/ 184104 h 663713"/>
              <a:gd name="connsiteX222" fmla="*/ 2204560 w 2208078"/>
              <a:gd name="connsiteY222" fmla="*/ 238045 h 663713"/>
              <a:gd name="connsiteX223" fmla="*/ 2128339 w 2208078"/>
              <a:gd name="connsiteY223" fmla="*/ 238045 h 663713"/>
              <a:gd name="connsiteX224" fmla="*/ 2128339 w 2208078"/>
              <a:gd name="connsiteY224" fmla="*/ 261498 h 663713"/>
              <a:gd name="connsiteX225" fmla="*/ 2188143 w 2208078"/>
              <a:gd name="connsiteY225" fmla="*/ 261498 h 663713"/>
              <a:gd name="connsiteX226" fmla="*/ 2188143 w 2208078"/>
              <a:gd name="connsiteY226" fmla="*/ 277915 h 663713"/>
              <a:gd name="connsiteX227" fmla="*/ 2110749 w 2208078"/>
              <a:gd name="connsiteY227" fmla="*/ 277915 h 663713"/>
              <a:gd name="connsiteX228" fmla="*/ 2110749 w 2208078"/>
              <a:gd name="connsiteY228" fmla="*/ 184104 h 663713"/>
              <a:gd name="connsiteX229" fmla="*/ 2144755 w 2208078"/>
              <a:gd name="connsiteY229" fmla="*/ 184104 h 663713"/>
              <a:gd name="connsiteX230" fmla="*/ 2165863 w 2208078"/>
              <a:gd name="connsiteY230" fmla="*/ 157133 h 663713"/>
              <a:gd name="connsiteX231" fmla="*/ 311922 w 2208078"/>
              <a:gd name="connsiteY231" fmla="*/ 0 h 663713"/>
              <a:gd name="connsiteX232" fmla="*/ 382280 w 2208078"/>
              <a:gd name="connsiteY232" fmla="*/ 0 h 663713"/>
              <a:gd name="connsiteX233" fmla="*/ 382280 w 2208078"/>
              <a:gd name="connsiteY233" fmla="*/ 83257 h 663713"/>
              <a:gd name="connsiteX234" fmla="*/ 486645 w 2208078"/>
              <a:gd name="connsiteY234" fmla="*/ 66840 h 663713"/>
              <a:gd name="connsiteX235" fmla="*/ 741108 w 2208078"/>
              <a:gd name="connsiteY235" fmla="*/ 333029 h 663713"/>
              <a:gd name="connsiteX236" fmla="*/ 681303 w 2208078"/>
              <a:gd name="connsiteY236" fmla="*/ 525342 h 663713"/>
              <a:gd name="connsiteX237" fmla="*/ 663714 w 2208078"/>
              <a:gd name="connsiteY237" fmla="*/ 526515 h 663713"/>
              <a:gd name="connsiteX238" fmla="*/ 630880 w 2208078"/>
              <a:gd name="connsiteY238" fmla="*/ 491336 h 663713"/>
              <a:gd name="connsiteX239" fmla="*/ 630880 w 2208078"/>
              <a:gd name="connsiteY239" fmla="*/ 304886 h 663713"/>
              <a:gd name="connsiteX240" fmla="*/ 505407 w 2208078"/>
              <a:gd name="connsiteY240" fmla="*/ 185277 h 663713"/>
              <a:gd name="connsiteX241" fmla="*/ 376417 w 2208078"/>
              <a:gd name="connsiteY241" fmla="*/ 259153 h 663713"/>
              <a:gd name="connsiteX242" fmla="*/ 413942 w 2208078"/>
              <a:gd name="connsiteY242" fmla="*/ 293160 h 663713"/>
              <a:gd name="connsiteX243" fmla="*/ 450293 w 2208078"/>
              <a:gd name="connsiteY243" fmla="*/ 254463 h 663713"/>
              <a:gd name="connsiteX244" fmla="*/ 504235 w 2208078"/>
              <a:gd name="connsiteY244" fmla="*/ 211075 h 663713"/>
              <a:gd name="connsiteX245" fmla="*/ 569902 w 2208078"/>
              <a:gd name="connsiteY245" fmla="*/ 318958 h 663713"/>
              <a:gd name="connsiteX246" fmla="*/ 569902 w 2208078"/>
              <a:gd name="connsiteY246" fmla="*/ 347101 h 663713"/>
              <a:gd name="connsiteX247" fmla="*/ 364691 w 2208078"/>
              <a:gd name="connsiteY247" fmla="*/ 460847 h 663713"/>
              <a:gd name="connsiteX248" fmla="*/ 458502 w 2208078"/>
              <a:gd name="connsiteY248" fmla="*/ 545277 h 663713"/>
              <a:gd name="connsiteX249" fmla="*/ 568730 w 2208078"/>
              <a:gd name="connsiteY249" fmla="*/ 490163 h 663713"/>
              <a:gd name="connsiteX250" fmla="*/ 569902 w 2208078"/>
              <a:gd name="connsiteY250" fmla="*/ 490163 h 663713"/>
              <a:gd name="connsiteX251" fmla="*/ 628534 w 2208078"/>
              <a:gd name="connsiteY251" fmla="*/ 545277 h 663713"/>
              <a:gd name="connsiteX252" fmla="*/ 667232 w 2208078"/>
              <a:gd name="connsiteY252" fmla="*/ 542932 h 663713"/>
              <a:gd name="connsiteX253" fmla="*/ 654332 w 2208078"/>
              <a:gd name="connsiteY253" fmla="*/ 557003 h 663713"/>
              <a:gd name="connsiteX254" fmla="*/ 375244 w 2208078"/>
              <a:gd name="connsiteY254" fmla="*/ 663713 h 663713"/>
              <a:gd name="connsiteX255" fmla="*/ 0 w 2208078"/>
              <a:gd name="connsiteY255" fmla="*/ 438567 h 663713"/>
              <a:gd name="connsiteX256" fmla="*/ 97329 w 2208078"/>
              <a:gd name="connsiteY256" fmla="*/ 259153 h 663713"/>
              <a:gd name="connsiteX257" fmla="*/ 97329 w 2208078"/>
              <a:gd name="connsiteY257" fmla="*/ 451466 h 663713"/>
              <a:gd name="connsiteX258" fmla="*/ 308404 w 2208078"/>
              <a:gd name="connsiteY258" fmla="*/ 451466 h 663713"/>
              <a:gd name="connsiteX259" fmla="*/ 308404 w 2208078"/>
              <a:gd name="connsiteY259" fmla="*/ 240391 h 663713"/>
              <a:gd name="connsiteX260" fmla="*/ 238046 w 2208078"/>
              <a:gd name="connsiteY260" fmla="*/ 240391 h 663713"/>
              <a:gd name="connsiteX261" fmla="*/ 238046 w 2208078"/>
              <a:gd name="connsiteY261" fmla="*/ 381108 h 663713"/>
              <a:gd name="connsiteX262" fmla="*/ 167687 w 2208078"/>
              <a:gd name="connsiteY262" fmla="*/ 381108 h 663713"/>
              <a:gd name="connsiteX263" fmla="*/ 167687 w 2208078"/>
              <a:gd name="connsiteY263" fmla="*/ 240391 h 663713"/>
              <a:gd name="connsiteX264" fmla="*/ 117264 w 2208078"/>
              <a:gd name="connsiteY264" fmla="*/ 240391 h 663713"/>
              <a:gd name="connsiteX265" fmla="*/ 294332 w 2208078"/>
              <a:gd name="connsiteY265" fmla="*/ 117264 h 663713"/>
              <a:gd name="connsiteX266" fmla="*/ 294332 w 2208078"/>
              <a:gd name="connsiteY266" fmla="*/ 193485 h 663713"/>
              <a:gd name="connsiteX267" fmla="*/ 364691 w 2208078"/>
              <a:gd name="connsiteY267" fmla="*/ 193485 h 663713"/>
              <a:gd name="connsiteX268" fmla="*/ 364691 w 2208078"/>
              <a:gd name="connsiteY268" fmla="*/ 175896 h 663713"/>
              <a:gd name="connsiteX269" fmla="*/ 311922 w 2208078"/>
              <a:gd name="connsiteY269" fmla="*/ 175896 h 66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</a:cxnLst>
            <a:rect l="l" t="t" r="r" b="b"/>
            <a:pathLst>
              <a:path w="2208078" h="663713">
                <a:moveTo>
                  <a:pt x="1423583" y="548795"/>
                </a:moveTo>
                <a:cubicBezTo>
                  <a:pt x="1418893" y="555830"/>
                  <a:pt x="1415375" y="562866"/>
                  <a:pt x="1415375" y="571075"/>
                </a:cubicBezTo>
                <a:cubicBezTo>
                  <a:pt x="1415375" y="587492"/>
                  <a:pt x="1434137" y="613290"/>
                  <a:pt x="1474007" y="613290"/>
                </a:cubicBezTo>
                <a:cubicBezTo>
                  <a:pt x="1515049" y="613290"/>
                  <a:pt x="1544365" y="591010"/>
                  <a:pt x="1544365" y="572247"/>
                </a:cubicBezTo>
                <a:cubicBezTo>
                  <a:pt x="1544365" y="554658"/>
                  <a:pt x="1524430" y="549967"/>
                  <a:pt x="1505668" y="549967"/>
                </a:cubicBezTo>
                <a:lnTo>
                  <a:pt x="1423583" y="549967"/>
                </a:lnTo>
                <a:close/>
                <a:moveTo>
                  <a:pt x="979153" y="456156"/>
                </a:moveTo>
                <a:cubicBezTo>
                  <a:pt x="962736" y="456156"/>
                  <a:pt x="911140" y="458501"/>
                  <a:pt x="911140" y="497198"/>
                </a:cubicBezTo>
                <a:cubicBezTo>
                  <a:pt x="911140" y="512442"/>
                  <a:pt x="920521" y="526514"/>
                  <a:pt x="938110" y="526514"/>
                </a:cubicBezTo>
                <a:cubicBezTo>
                  <a:pt x="962736" y="526514"/>
                  <a:pt x="979153" y="510097"/>
                  <a:pt x="979153" y="480781"/>
                </a:cubicBezTo>
                <a:close/>
                <a:moveTo>
                  <a:pt x="569902" y="371726"/>
                </a:moveTo>
                <a:lnTo>
                  <a:pt x="569902" y="416287"/>
                </a:lnTo>
                <a:cubicBezTo>
                  <a:pt x="569902" y="467883"/>
                  <a:pt x="537069" y="514788"/>
                  <a:pt x="486645" y="514788"/>
                </a:cubicBezTo>
                <a:cubicBezTo>
                  <a:pt x="459674" y="514788"/>
                  <a:pt x="433876" y="487818"/>
                  <a:pt x="433876" y="449121"/>
                </a:cubicBezTo>
                <a:cubicBezTo>
                  <a:pt x="433876" y="378762"/>
                  <a:pt x="533551" y="372899"/>
                  <a:pt x="569902" y="371726"/>
                </a:cubicBezTo>
                <a:close/>
                <a:moveTo>
                  <a:pt x="1728469" y="368208"/>
                </a:moveTo>
                <a:cubicBezTo>
                  <a:pt x="1695635" y="368208"/>
                  <a:pt x="1687427" y="398697"/>
                  <a:pt x="1687427" y="413941"/>
                </a:cubicBezTo>
                <a:lnTo>
                  <a:pt x="1764821" y="413941"/>
                </a:lnTo>
                <a:cubicBezTo>
                  <a:pt x="1764821" y="388143"/>
                  <a:pt x="1757785" y="368208"/>
                  <a:pt x="1728469" y="368208"/>
                </a:cubicBezTo>
                <a:close/>
                <a:moveTo>
                  <a:pt x="1472834" y="367036"/>
                </a:moveTo>
                <a:cubicBezTo>
                  <a:pt x="1441173" y="367036"/>
                  <a:pt x="1436482" y="398697"/>
                  <a:pt x="1436482" y="419804"/>
                </a:cubicBezTo>
                <a:cubicBezTo>
                  <a:pt x="1436482" y="451466"/>
                  <a:pt x="1444691" y="470228"/>
                  <a:pt x="1472834" y="470228"/>
                </a:cubicBezTo>
                <a:cubicBezTo>
                  <a:pt x="1498632" y="470228"/>
                  <a:pt x="1508013" y="447948"/>
                  <a:pt x="1508013" y="419804"/>
                </a:cubicBezTo>
                <a:cubicBezTo>
                  <a:pt x="1508013" y="391661"/>
                  <a:pt x="1498632" y="367036"/>
                  <a:pt x="1472834" y="367036"/>
                </a:cubicBezTo>
                <a:close/>
                <a:moveTo>
                  <a:pt x="2143583" y="355309"/>
                </a:moveTo>
                <a:cubicBezTo>
                  <a:pt x="2163518" y="355309"/>
                  <a:pt x="2178762" y="358827"/>
                  <a:pt x="2192834" y="362345"/>
                </a:cubicBezTo>
                <a:lnTo>
                  <a:pt x="2195179" y="410423"/>
                </a:lnTo>
                <a:lnTo>
                  <a:pt x="2184625" y="410423"/>
                </a:lnTo>
                <a:lnTo>
                  <a:pt x="2184625" y="409250"/>
                </a:lnTo>
                <a:cubicBezTo>
                  <a:pt x="2183453" y="395179"/>
                  <a:pt x="2174071" y="368208"/>
                  <a:pt x="2142410" y="368208"/>
                </a:cubicBezTo>
                <a:cubicBezTo>
                  <a:pt x="2123648" y="368208"/>
                  <a:pt x="2110749" y="379934"/>
                  <a:pt x="2110749" y="394006"/>
                </a:cubicBezTo>
                <a:cubicBezTo>
                  <a:pt x="2110749" y="419804"/>
                  <a:pt x="2160000" y="430358"/>
                  <a:pt x="2185798" y="450293"/>
                </a:cubicBezTo>
                <a:cubicBezTo>
                  <a:pt x="2198697" y="459674"/>
                  <a:pt x="2208078" y="473746"/>
                  <a:pt x="2208078" y="493680"/>
                </a:cubicBezTo>
                <a:cubicBezTo>
                  <a:pt x="2208078" y="526514"/>
                  <a:pt x="2179935" y="548794"/>
                  <a:pt x="2130684" y="548794"/>
                </a:cubicBezTo>
                <a:cubicBezTo>
                  <a:pt x="2104886" y="548794"/>
                  <a:pt x="2081433" y="544104"/>
                  <a:pt x="2070879" y="541759"/>
                </a:cubicBezTo>
                <a:lnTo>
                  <a:pt x="2068534" y="487817"/>
                </a:lnTo>
                <a:lnTo>
                  <a:pt x="2081433" y="487817"/>
                </a:lnTo>
                <a:cubicBezTo>
                  <a:pt x="2081433" y="511270"/>
                  <a:pt x="2097850" y="535895"/>
                  <a:pt x="2129511" y="535895"/>
                </a:cubicBezTo>
                <a:cubicBezTo>
                  <a:pt x="2148273" y="535895"/>
                  <a:pt x="2168208" y="525342"/>
                  <a:pt x="2168208" y="505407"/>
                </a:cubicBezTo>
                <a:cubicBezTo>
                  <a:pt x="2168208" y="479609"/>
                  <a:pt x="2125993" y="471400"/>
                  <a:pt x="2100195" y="454983"/>
                </a:cubicBezTo>
                <a:cubicBezTo>
                  <a:pt x="2079088" y="440912"/>
                  <a:pt x="2069707" y="430358"/>
                  <a:pt x="2069707" y="408078"/>
                </a:cubicBezTo>
                <a:cubicBezTo>
                  <a:pt x="2069707" y="371726"/>
                  <a:pt x="2103713" y="355309"/>
                  <a:pt x="2143583" y="355309"/>
                </a:cubicBezTo>
                <a:close/>
                <a:moveTo>
                  <a:pt x="1730815" y="355309"/>
                </a:moveTo>
                <a:cubicBezTo>
                  <a:pt x="1797655" y="355309"/>
                  <a:pt x="1809381" y="397524"/>
                  <a:pt x="1809381" y="431531"/>
                </a:cubicBezTo>
                <a:lnTo>
                  <a:pt x="1688600" y="431531"/>
                </a:lnTo>
                <a:cubicBezTo>
                  <a:pt x="1688600" y="473746"/>
                  <a:pt x="1706189" y="531205"/>
                  <a:pt x="1765994" y="531205"/>
                </a:cubicBezTo>
                <a:cubicBezTo>
                  <a:pt x="1783583" y="531205"/>
                  <a:pt x="1797655" y="527687"/>
                  <a:pt x="1804691" y="524169"/>
                </a:cubicBezTo>
                <a:lnTo>
                  <a:pt x="1804691" y="538241"/>
                </a:lnTo>
                <a:cubicBezTo>
                  <a:pt x="1796482" y="540586"/>
                  <a:pt x="1774202" y="548794"/>
                  <a:pt x="1746059" y="548794"/>
                </a:cubicBezTo>
                <a:cubicBezTo>
                  <a:pt x="1680391" y="548794"/>
                  <a:pt x="1641694" y="512443"/>
                  <a:pt x="1641694" y="445602"/>
                </a:cubicBezTo>
                <a:cubicBezTo>
                  <a:pt x="1641694" y="384625"/>
                  <a:pt x="1673355" y="355309"/>
                  <a:pt x="1730815" y="355309"/>
                </a:cubicBezTo>
                <a:close/>
                <a:moveTo>
                  <a:pt x="1937199" y="354136"/>
                </a:moveTo>
                <a:lnTo>
                  <a:pt x="1937199" y="401042"/>
                </a:lnTo>
                <a:lnTo>
                  <a:pt x="1938372" y="401042"/>
                </a:lnTo>
                <a:cubicBezTo>
                  <a:pt x="1945407" y="382279"/>
                  <a:pt x="1961824" y="354136"/>
                  <a:pt x="1997003" y="354136"/>
                </a:cubicBezTo>
                <a:cubicBezTo>
                  <a:pt x="2006385" y="354136"/>
                  <a:pt x="2020456" y="362344"/>
                  <a:pt x="2020456" y="375243"/>
                </a:cubicBezTo>
                <a:cubicBezTo>
                  <a:pt x="2020456" y="389315"/>
                  <a:pt x="2009902" y="397524"/>
                  <a:pt x="1997003" y="397524"/>
                </a:cubicBezTo>
                <a:cubicBezTo>
                  <a:pt x="1981759" y="397524"/>
                  <a:pt x="1984104" y="388142"/>
                  <a:pt x="1970033" y="388142"/>
                </a:cubicBezTo>
                <a:cubicBezTo>
                  <a:pt x="1957134" y="388142"/>
                  <a:pt x="1937199" y="412768"/>
                  <a:pt x="1937199" y="454983"/>
                </a:cubicBezTo>
                <a:lnTo>
                  <a:pt x="1937199" y="500716"/>
                </a:lnTo>
                <a:cubicBezTo>
                  <a:pt x="1937199" y="528859"/>
                  <a:pt x="1944235" y="535895"/>
                  <a:pt x="1968860" y="535895"/>
                </a:cubicBezTo>
                <a:lnTo>
                  <a:pt x="1968860" y="545276"/>
                </a:lnTo>
                <a:lnTo>
                  <a:pt x="1862150" y="545276"/>
                </a:lnTo>
                <a:lnTo>
                  <a:pt x="1862150" y="535895"/>
                </a:lnTo>
                <a:cubicBezTo>
                  <a:pt x="1886775" y="535895"/>
                  <a:pt x="1893811" y="528859"/>
                  <a:pt x="1893811" y="500716"/>
                </a:cubicBezTo>
                <a:lnTo>
                  <a:pt x="1893811" y="405732"/>
                </a:lnTo>
                <a:cubicBezTo>
                  <a:pt x="1893811" y="376416"/>
                  <a:pt x="1878567" y="372898"/>
                  <a:pt x="1862150" y="372898"/>
                </a:cubicBezTo>
                <a:lnTo>
                  <a:pt x="1862150" y="363517"/>
                </a:lnTo>
                <a:close/>
                <a:moveTo>
                  <a:pt x="1177329" y="354136"/>
                </a:moveTo>
                <a:lnTo>
                  <a:pt x="1177329" y="402214"/>
                </a:lnTo>
                <a:lnTo>
                  <a:pt x="1178502" y="402214"/>
                </a:lnTo>
                <a:cubicBezTo>
                  <a:pt x="1187883" y="385797"/>
                  <a:pt x="1207817" y="354136"/>
                  <a:pt x="1248860" y="354136"/>
                </a:cubicBezTo>
                <a:cubicBezTo>
                  <a:pt x="1292247" y="354136"/>
                  <a:pt x="1300456" y="377589"/>
                  <a:pt x="1300456" y="408077"/>
                </a:cubicBezTo>
                <a:lnTo>
                  <a:pt x="1300456" y="500716"/>
                </a:lnTo>
                <a:cubicBezTo>
                  <a:pt x="1300456" y="528859"/>
                  <a:pt x="1307492" y="535895"/>
                  <a:pt x="1332117" y="535895"/>
                </a:cubicBezTo>
                <a:lnTo>
                  <a:pt x="1332117" y="545276"/>
                </a:lnTo>
                <a:lnTo>
                  <a:pt x="1225407" y="545276"/>
                </a:lnTo>
                <a:lnTo>
                  <a:pt x="1225407" y="535895"/>
                </a:lnTo>
                <a:cubicBezTo>
                  <a:pt x="1250032" y="535895"/>
                  <a:pt x="1257068" y="528859"/>
                  <a:pt x="1257068" y="500716"/>
                </a:cubicBezTo>
                <a:lnTo>
                  <a:pt x="1257068" y="440911"/>
                </a:lnTo>
                <a:cubicBezTo>
                  <a:pt x="1257068" y="391660"/>
                  <a:pt x="1251205" y="378761"/>
                  <a:pt x="1230098" y="378761"/>
                </a:cubicBezTo>
                <a:cubicBezTo>
                  <a:pt x="1205472" y="378761"/>
                  <a:pt x="1178502" y="420976"/>
                  <a:pt x="1178502" y="445602"/>
                </a:cubicBezTo>
                <a:lnTo>
                  <a:pt x="1178502" y="499543"/>
                </a:lnTo>
                <a:cubicBezTo>
                  <a:pt x="1178502" y="527687"/>
                  <a:pt x="1185537" y="534722"/>
                  <a:pt x="1210163" y="534722"/>
                </a:cubicBezTo>
                <a:lnTo>
                  <a:pt x="1210163" y="544103"/>
                </a:lnTo>
                <a:lnTo>
                  <a:pt x="1102280" y="544103"/>
                </a:lnTo>
                <a:lnTo>
                  <a:pt x="1102280" y="535895"/>
                </a:lnTo>
                <a:cubicBezTo>
                  <a:pt x="1126905" y="535895"/>
                  <a:pt x="1133941" y="528859"/>
                  <a:pt x="1133941" y="500716"/>
                </a:cubicBezTo>
                <a:lnTo>
                  <a:pt x="1133941" y="405732"/>
                </a:lnTo>
                <a:cubicBezTo>
                  <a:pt x="1133941" y="376416"/>
                  <a:pt x="1118697" y="372898"/>
                  <a:pt x="1102280" y="372898"/>
                </a:cubicBezTo>
                <a:lnTo>
                  <a:pt x="1102280" y="363517"/>
                </a:lnTo>
                <a:close/>
                <a:moveTo>
                  <a:pt x="951009" y="354136"/>
                </a:moveTo>
                <a:cubicBezTo>
                  <a:pt x="1004951" y="354136"/>
                  <a:pt x="1021368" y="374071"/>
                  <a:pt x="1021368" y="420976"/>
                </a:cubicBezTo>
                <a:lnTo>
                  <a:pt x="1021368" y="501888"/>
                </a:lnTo>
                <a:cubicBezTo>
                  <a:pt x="1021368" y="526514"/>
                  <a:pt x="1026058" y="535895"/>
                  <a:pt x="1040130" y="535895"/>
                </a:cubicBezTo>
                <a:cubicBezTo>
                  <a:pt x="1045993" y="535895"/>
                  <a:pt x="1050684" y="533550"/>
                  <a:pt x="1056547" y="532377"/>
                </a:cubicBezTo>
                <a:lnTo>
                  <a:pt x="1056547" y="541758"/>
                </a:lnTo>
                <a:lnTo>
                  <a:pt x="1057719" y="541758"/>
                </a:lnTo>
                <a:cubicBezTo>
                  <a:pt x="1043648" y="546449"/>
                  <a:pt x="1030749" y="548794"/>
                  <a:pt x="1013159" y="548794"/>
                </a:cubicBezTo>
                <a:cubicBezTo>
                  <a:pt x="987361" y="548794"/>
                  <a:pt x="982671" y="534722"/>
                  <a:pt x="979153" y="521823"/>
                </a:cubicBezTo>
                <a:cubicBezTo>
                  <a:pt x="970944" y="531204"/>
                  <a:pt x="952182" y="548794"/>
                  <a:pt x="920521" y="548794"/>
                </a:cubicBezTo>
                <a:cubicBezTo>
                  <a:pt x="891205" y="548794"/>
                  <a:pt x="864234" y="528859"/>
                  <a:pt x="864234" y="503061"/>
                </a:cubicBezTo>
                <a:cubicBezTo>
                  <a:pt x="864234" y="446774"/>
                  <a:pt x="952182" y="443257"/>
                  <a:pt x="977980" y="442084"/>
                </a:cubicBezTo>
                <a:lnTo>
                  <a:pt x="977980" y="422149"/>
                </a:lnTo>
                <a:cubicBezTo>
                  <a:pt x="977980" y="399869"/>
                  <a:pt x="977980" y="369380"/>
                  <a:pt x="948664" y="369380"/>
                </a:cubicBezTo>
                <a:cubicBezTo>
                  <a:pt x="906449" y="369380"/>
                  <a:pt x="935765" y="417458"/>
                  <a:pt x="897068" y="417458"/>
                </a:cubicBezTo>
                <a:cubicBezTo>
                  <a:pt x="885342" y="417458"/>
                  <a:pt x="872443" y="410423"/>
                  <a:pt x="872443" y="396351"/>
                </a:cubicBezTo>
                <a:cubicBezTo>
                  <a:pt x="872443" y="367035"/>
                  <a:pt x="915830" y="354136"/>
                  <a:pt x="951009" y="354136"/>
                </a:cubicBezTo>
                <a:close/>
                <a:moveTo>
                  <a:pt x="1567818" y="320130"/>
                </a:moveTo>
                <a:cubicBezTo>
                  <a:pt x="1580717" y="320130"/>
                  <a:pt x="1591270" y="329511"/>
                  <a:pt x="1591270" y="342410"/>
                </a:cubicBezTo>
                <a:cubicBezTo>
                  <a:pt x="1591270" y="355309"/>
                  <a:pt x="1581889" y="364690"/>
                  <a:pt x="1567818" y="364690"/>
                </a:cubicBezTo>
                <a:cubicBezTo>
                  <a:pt x="1560782" y="364690"/>
                  <a:pt x="1557264" y="362345"/>
                  <a:pt x="1553746" y="360000"/>
                </a:cubicBezTo>
                <a:cubicBezTo>
                  <a:pt x="1550228" y="357654"/>
                  <a:pt x="1549056" y="356482"/>
                  <a:pt x="1545538" y="356482"/>
                </a:cubicBezTo>
                <a:cubicBezTo>
                  <a:pt x="1537329" y="356482"/>
                  <a:pt x="1532638" y="365863"/>
                  <a:pt x="1530293" y="371726"/>
                </a:cubicBezTo>
                <a:cubicBezTo>
                  <a:pt x="1542020" y="381107"/>
                  <a:pt x="1553746" y="394006"/>
                  <a:pt x="1553746" y="419804"/>
                </a:cubicBezTo>
                <a:cubicBezTo>
                  <a:pt x="1553746" y="460847"/>
                  <a:pt x="1520912" y="484299"/>
                  <a:pt x="1475179" y="484299"/>
                </a:cubicBezTo>
                <a:cubicBezTo>
                  <a:pt x="1456417" y="484299"/>
                  <a:pt x="1447036" y="480782"/>
                  <a:pt x="1438827" y="478436"/>
                </a:cubicBezTo>
                <a:cubicBezTo>
                  <a:pt x="1434137" y="483127"/>
                  <a:pt x="1430619" y="490163"/>
                  <a:pt x="1430619" y="497198"/>
                </a:cubicBezTo>
                <a:cubicBezTo>
                  <a:pt x="1430619" y="508925"/>
                  <a:pt x="1440000" y="512443"/>
                  <a:pt x="1452899" y="512443"/>
                </a:cubicBezTo>
                <a:lnTo>
                  <a:pt x="1517394" y="512443"/>
                </a:lnTo>
                <a:lnTo>
                  <a:pt x="1517394" y="511270"/>
                </a:lnTo>
                <a:cubicBezTo>
                  <a:pt x="1549056" y="511270"/>
                  <a:pt x="1581889" y="521824"/>
                  <a:pt x="1581889" y="559348"/>
                </a:cubicBezTo>
                <a:cubicBezTo>
                  <a:pt x="1581889" y="592182"/>
                  <a:pt x="1540847" y="629707"/>
                  <a:pt x="1472834" y="629707"/>
                </a:cubicBezTo>
                <a:cubicBezTo>
                  <a:pt x="1409511" y="629707"/>
                  <a:pt x="1384886" y="601563"/>
                  <a:pt x="1384886" y="581628"/>
                </a:cubicBezTo>
                <a:cubicBezTo>
                  <a:pt x="1384886" y="562866"/>
                  <a:pt x="1401303" y="551140"/>
                  <a:pt x="1411857" y="542931"/>
                </a:cubicBezTo>
                <a:cubicBezTo>
                  <a:pt x="1407166" y="538241"/>
                  <a:pt x="1397785" y="532378"/>
                  <a:pt x="1397785" y="519479"/>
                </a:cubicBezTo>
                <a:cubicBezTo>
                  <a:pt x="1397785" y="498371"/>
                  <a:pt x="1417720" y="480782"/>
                  <a:pt x="1423583" y="472573"/>
                </a:cubicBezTo>
                <a:cubicBezTo>
                  <a:pt x="1411857" y="464365"/>
                  <a:pt x="1394267" y="452638"/>
                  <a:pt x="1394267" y="419804"/>
                </a:cubicBezTo>
                <a:cubicBezTo>
                  <a:pt x="1394267" y="378762"/>
                  <a:pt x="1424756" y="352964"/>
                  <a:pt x="1474007" y="352964"/>
                </a:cubicBezTo>
                <a:cubicBezTo>
                  <a:pt x="1493941" y="352964"/>
                  <a:pt x="1509186" y="358827"/>
                  <a:pt x="1519740" y="364690"/>
                </a:cubicBezTo>
                <a:cubicBezTo>
                  <a:pt x="1527948" y="349446"/>
                  <a:pt x="1542020" y="320130"/>
                  <a:pt x="1567818" y="320130"/>
                </a:cubicBezTo>
                <a:close/>
                <a:moveTo>
                  <a:pt x="2128339" y="200521"/>
                </a:moveTo>
                <a:lnTo>
                  <a:pt x="2128339" y="223973"/>
                </a:lnTo>
                <a:lnTo>
                  <a:pt x="2188143" y="223973"/>
                </a:lnTo>
                <a:lnTo>
                  <a:pt x="2188143" y="200521"/>
                </a:lnTo>
                <a:close/>
                <a:moveTo>
                  <a:pt x="1465798" y="200520"/>
                </a:moveTo>
                <a:lnTo>
                  <a:pt x="1465798" y="223973"/>
                </a:lnTo>
                <a:lnTo>
                  <a:pt x="1525603" y="223973"/>
                </a:lnTo>
                <a:lnTo>
                  <a:pt x="1525603" y="200520"/>
                </a:lnTo>
                <a:close/>
                <a:moveTo>
                  <a:pt x="1887948" y="185277"/>
                </a:moveTo>
                <a:lnTo>
                  <a:pt x="1904365" y="185277"/>
                </a:lnTo>
                <a:lnTo>
                  <a:pt x="1904365" y="279088"/>
                </a:lnTo>
                <a:lnTo>
                  <a:pt x="1887948" y="279088"/>
                </a:lnTo>
                <a:close/>
                <a:moveTo>
                  <a:pt x="1216026" y="185277"/>
                </a:moveTo>
                <a:lnTo>
                  <a:pt x="1232443" y="185277"/>
                </a:lnTo>
                <a:lnTo>
                  <a:pt x="1232443" y="279088"/>
                </a:lnTo>
                <a:lnTo>
                  <a:pt x="1216026" y="279088"/>
                </a:lnTo>
                <a:close/>
                <a:moveTo>
                  <a:pt x="1723779" y="185276"/>
                </a:moveTo>
                <a:lnTo>
                  <a:pt x="1802346" y="185276"/>
                </a:lnTo>
                <a:lnTo>
                  <a:pt x="1802346" y="200520"/>
                </a:lnTo>
                <a:lnTo>
                  <a:pt x="1741369" y="200520"/>
                </a:lnTo>
                <a:lnTo>
                  <a:pt x="1741369" y="223973"/>
                </a:lnTo>
                <a:lnTo>
                  <a:pt x="1817590" y="223973"/>
                </a:lnTo>
                <a:lnTo>
                  <a:pt x="1817590" y="279087"/>
                </a:lnTo>
                <a:lnTo>
                  <a:pt x="1723779" y="279087"/>
                </a:lnTo>
                <a:lnTo>
                  <a:pt x="1723779" y="262670"/>
                </a:lnTo>
                <a:lnTo>
                  <a:pt x="1801173" y="262670"/>
                </a:lnTo>
                <a:lnTo>
                  <a:pt x="1801173" y="240390"/>
                </a:lnTo>
                <a:lnTo>
                  <a:pt x="1762476" y="240390"/>
                </a:lnTo>
                <a:lnTo>
                  <a:pt x="1723779" y="240390"/>
                </a:lnTo>
                <a:close/>
                <a:moveTo>
                  <a:pt x="1605342" y="185276"/>
                </a:moveTo>
                <a:lnTo>
                  <a:pt x="1663974" y="185276"/>
                </a:lnTo>
                <a:lnTo>
                  <a:pt x="1663974" y="200520"/>
                </a:lnTo>
                <a:lnTo>
                  <a:pt x="1621759" y="200520"/>
                </a:lnTo>
                <a:lnTo>
                  <a:pt x="1621759" y="279087"/>
                </a:lnTo>
                <a:lnTo>
                  <a:pt x="1605342" y="279087"/>
                </a:lnTo>
                <a:close/>
                <a:moveTo>
                  <a:pt x="1449381" y="185276"/>
                </a:moveTo>
                <a:lnTo>
                  <a:pt x="1543192" y="185276"/>
                </a:lnTo>
                <a:lnTo>
                  <a:pt x="1543192" y="240390"/>
                </a:lnTo>
                <a:lnTo>
                  <a:pt x="1465798" y="240390"/>
                </a:lnTo>
                <a:lnTo>
                  <a:pt x="1465798" y="263843"/>
                </a:lnTo>
                <a:lnTo>
                  <a:pt x="1525603" y="263843"/>
                </a:lnTo>
                <a:lnTo>
                  <a:pt x="1525603" y="280260"/>
                </a:lnTo>
                <a:lnTo>
                  <a:pt x="1449381" y="280260"/>
                </a:lnTo>
                <a:lnTo>
                  <a:pt x="1449381" y="279087"/>
                </a:lnTo>
                <a:close/>
                <a:moveTo>
                  <a:pt x="1294593" y="185276"/>
                </a:moveTo>
                <a:lnTo>
                  <a:pt x="1311010" y="185276"/>
                </a:lnTo>
                <a:lnTo>
                  <a:pt x="1334463" y="262670"/>
                </a:lnTo>
                <a:lnTo>
                  <a:pt x="1349707" y="262670"/>
                </a:lnTo>
                <a:cubicBezTo>
                  <a:pt x="1349707" y="259152"/>
                  <a:pt x="1371987" y="185276"/>
                  <a:pt x="1371987" y="185276"/>
                </a:cubicBezTo>
                <a:lnTo>
                  <a:pt x="1388404" y="185276"/>
                </a:lnTo>
                <a:lnTo>
                  <a:pt x="1362606" y="279087"/>
                </a:lnTo>
                <a:lnTo>
                  <a:pt x="1319218" y="279087"/>
                </a:lnTo>
                <a:close/>
                <a:moveTo>
                  <a:pt x="1051856" y="185276"/>
                </a:moveTo>
                <a:lnTo>
                  <a:pt x="1145667" y="185276"/>
                </a:lnTo>
                <a:lnTo>
                  <a:pt x="1145667" y="279087"/>
                </a:lnTo>
                <a:lnTo>
                  <a:pt x="1129250" y="279087"/>
                </a:lnTo>
                <a:lnTo>
                  <a:pt x="1129250" y="200520"/>
                </a:lnTo>
                <a:lnTo>
                  <a:pt x="1068273" y="200520"/>
                </a:lnTo>
                <a:lnTo>
                  <a:pt x="1068273" y="279087"/>
                </a:lnTo>
                <a:lnTo>
                  <a:pt x="1051856" y="279087"/>
                </a:lnTo>
                <a:close/>
                <a:moveTo>
                  <a:pt x="887687" y="185276"/>
                </a:moveTo>
                <a:lnTo>
                  <a:pt x="904104" y="185276"/>
                </a:lnTo>
                <a:lnTo>
                  <a:pt x="904104" y="263843"/>
                </a:lnTo>
                <a:lnTo>
                  <a:pt x="965081" y="263843"/>
                </a:lnTo>
                <a:lnTo>
                  <a:pt x="965081" y="185276"/>
                </a:lnTo>
                <a:lnTo>
                  <a:pt x="981498" y="185276"/>
                </a:lnTo>
                <a:lnTo>
                  <a:pt x="981498" y="279087"/>
                </a:lnTo>
                <a:lnTo>
                  <a:pt x="887687" y="279087"/>
                </a:lnTo>
                <a:close/>
                <a:moveTo>
                  <a:pt x="1978241" y="158306"/>
                </a:moveTo>
                <a:lnTo>
                  <a:pt x="1994658" y="158306"/>
                </a:lnTo>
                <a:lnTo>
                  <a:pt x="1994658" y="185277"/>
                </a:lnTo>
                <a:lnTo>
                  <a:pt x="2026319" y="185277"/>
                </a:lnTo>
                <a:lnTo>
                  <a:pt x="2026319" y="200521"/>
                </a:lnTo>
                <a:lnTo>
                  <a:pt x="1994658" y="200521"/>
                </a:lnTo>
                <a:lnTo>
                  <a:pt x="1994658" y="262671"/>
                </a:lnTo>
                <a:lnTo>
                  <a:pt x="2039218" y="262671"/>
                </a:lnTo>
                <a:lnTo>
                  <a:pt x="2039218" y="279088"/>
                </a:lnTo>
                <a:lnTo>
                  <a:pt x="1978241" y="279088"/>
                </a:lnTo>
                <a:lnTo>
                  <a:pt x="1978241" y="218111"/>
                </a:lnTo>
                <a:close/>
                <a:moveTo>
                  <a:pt x="1887948" y="158306"/>
                </a:moveTo>
                <a:lnTo>
                  <a:pt x="1904365" y="158306"/>
                </a:lnTo>
                <a:lnTo>
                  <a:pt x="1904365" y="171205"/>
                </a:lnTo>
                <a:lnTo>
                  <a:pt x="1887948" y="171205"/>
                </a:lnTo>
                <a:close/>
                <a:moveTo>
                  <a:pt x="1216026" y="158306"/>
                </a:moveTo>
                <a:lnTo>
                  <a:pt x="1232443" y="158306"/>
                </a:lnTo>
                <a:lnTo>
                  <a:pt x="1232443" y="171205"/>
                </a:lnTo>
                <a:lnTo>
                  <a:pt x="1216026" y="171205"/>
                </a:lnTo>
                <a:close/>
                <a:moveTo>
                  <a:pt x="2165863" y="157133"/>
                </a:moveTo>
                <a:lnTo>
                  <a:pt x="2182280" y="157133"/>
                </a:lnTo>
                <a:lnTo>
                  <a:pt x="2163518" y="184104"/>
                </a:lnTo>
                <a:lnTo>
                  <a:pt x="2204560" y="184104"/>
                </a:lnTo>
                <a:lnTo>
                  <a:pt x="2204560" y="238045"/>
                </a:lnTo>
                <a:lnTo>
                  <a:pt x="2128339" y="238045"/>
                </a:lnTo>
                <a:lnTo>
                  <a:pt x="2128339" y="261498"/>
                </a:lnTo>
                <a:lnTo>
                  <a:pt x="2188143" y="261498"/>
                </a:lnTo>
                <a:lnTo>
                  <a:pt x="2188143" y="277915"/>
                </a:lnTo>
                <a:lnTo>
                  <a:pt x="2110749" y="277915"/>
                </a:lnTo>
                <a:lnTo>
                  <a:pt x="2110749" y="184104"/>
                </a:lnTo>
                <a:lnTo>
                  <a:pt x="2144755" y="184104"/>
                </a:lnTo>
                <a:cubicBezTo>
                  <a:pt x="2150619" y="175895"/>
                  <a:pt x="2165863" y="157133"/>
                  <a:pt x="2165863" y="157133"/>
                </a:cubicBezTo>
                <a:close/>
                <a:moveTo>
                  <a:pt x="311922" y="0"/>
                </a:moveTo>
                <a:lnTo>
                  <a:pt x="382280" y="0"/>
                </a:lnTo>
                <a:lnTo>
                  <a:pt x="382280" y="83257"/>
                </a:lnTo>
                <a:cubicBezTo>
                  <a:pt x="418632" y="72704"/>
                  <a:pt x="453811" y="66840"/>
                  <a:pt x="486645" y="66840"/>
                </a:cubicBezTo>
                <a:cubicBezTo>
                  <a:pt x="640261" y="66840"/>
                  <a:pt x="741108" y="187622"/>
                  <a:pt x="741108" y="333029"/>
                </a:cubicBezTo>
                <a:cubicBezTo>
                  <a:pt x="741108" y="396352"/>
                  <a:pt x="723518" y="466710"/>
                  <a:pt x="681303" y="525342"/>
                </a:cubicBezTo>
                <a:cubicBezTo>
                  <a:pt x="668404" y="526515"/>
                  <a:pt x="666059" y="526515"/>
                  <a:pt x="663714" y="526515"/>
                </a:cubicBezTo>
                <a:cubicBezTo>
                  <a:pt x="639088" y="526515"/>
                  <a:pt x="630880" y="517134"/>
                  <a:pt x="630880" y="491336"/>
                </a:cubicBezTo>
                <a:lnTo>
                  <a:pt x="630880" y="304886"/>
                </a:lnTo>
                <a:cubicBezTo>
                  <a:pt x="630880" y="234528"/>
                  <a:pt x="610945" y="185277"/>
                  <a:pt x="505407" y="185277"/>
                </a:cubicBezTo>
                <a:cubicBezTo>
                  <a:pt x="451466" y="185277"/>
                  <a:pt x="376417" y="209902"/>
                  <a:pt x="376417" y="259153"/>
                </a:cubicBezTo>
                <a:cubicBezTo>
                  <a:pt x="376417" y="279088"/>
                  <a:pt x="392834" y="293160"/>
                  <a:pt x="413942" y="293160"/>
                </a:cubicBezTo>
                <a:cubicBezTo>
                  <a:pt x="426841" y="293160"/>
                  <a:pt x="450293" y="284951"/>
                  <a:pt x="450293" y="254463"/>
                </a:cubicBezTo>
                <a:cubicBezTo>
                  <a:pt x="450293" y="231010"/>
                  <a:pt x="456157" y="211075"/>
                  <a:pt x="504235" y="211075"/>
                </a:cubicBezTo>
                <a:cubicBezTo>
                  <a:pt x="569902" y="211075"/>
                  <a:pt x="569902" y="266189"/>
                  <a:pt x="569902" y="318958"/>
                </a:cubicBezTo>
                <a:lnTo>
                  <a:pt x="569902" y="347101"/>
                </a:lnTo>
                <a:cubicBezTo>
                  <a:pt x="511271" y="351792"/>
                  <a:pt x="364691" y="351792"/>
                  <a:pt x="364691" y="460847"/>
                </a:cubicBezTo>
                <a:cubicBezTo>
                  <a:pt x="364691" y="510098"/>
                  <a:pt x="404560" y="545277"/>
                  <a:pt x="458502" y="545277"/>
                </a:cubicBezTo>
                <a:cubicBezTo>
                  <a:pt x="511271" y="545277"/>
                  <a:pt x="545277" y="524169"/>
                  <a:pt x="568730" y="490163"/>
                </a:cubicBezTo>
                <a:lnTo>
                  <a:pt x="569902" y="490163"/>
                </a:lnTo>
                <a:cubicBezTo>
                  <a:pt x="569902" y="522997"/>
                  <a:pt x="582802" y="545277"/>
                  <a:pt x="628534" y="545277"/>
                </a:cubicBezTo>
                <a:cubicBezTo>
                  <a:pt x="637916" y="545277"/>
                  <a:pt x="647297" y="545277"/>
                  <a:pt x="667232" y="542932"/>
                </a:cubicBezTo>
                <a:lnTo>
                  <a:pt x="654332" y="557003"/>
                </a:lnTo>
                <a:cubicBezTo>
                  <a:pt x="595701" y="619153"/>
                  <a:pt x="505407" y="663713"/>
                  <a:pt x="375244" y="663713"/>
                </a:cubicBezTo>
                <a:cubicBezTo>
                  <a:pt x="140717" y="663713"/>
                  <a:pt x="0" y="545277"/>
                  <a:pt x="0" y="438567"/>
                </a:cubicBezTo>
                <a:cubicBezTo>
                  <a:pt x="0" y="388143"/>
                  <a:pt x="26971" y="328339"/>
                  <a:pt x="97329" y="259153"/>
                </a:cubicBezTo>
                <a:lnTo>
                  <a:pt x="97329" y="451466"/>
                </a:lnTo>
                <a:lnTo>
                  <a:pt x="308404" y="451466"/>
                </a:lnTo>
                <a:lnTo>
                  <a:pt x="308404" y="240391"/>
                </a:lnTo>
                <a:lnTo>
                  <a:pt x="238046" y="240391"/>
                </a:lnTo>
                <a:lnTo>
                  <a:pt x="238046" y="381108"/>
                </a:lnTo>
                <a:lnTo>
                  <a:pt x="167687" y="381108"/>
                </a:lnTo>
                <a:lnTo>
                  <a:pt x="167687" y="240391"/>
                </a:lnTo>
                <a:lnTo>
                  <a:pt x="117264" y="240391"/>
                </a:lnTo>
                <a:cubicBezTo>
                  <a:pt x="177068" y="187622"/>
                  <a:pt x="236873" y="146580"/>
                  <a:pt x="294332" y="117264"/>
                </a:cubicBezTo>
                <a:lnTo>
                  <a:pt x="294332" y="193485"/>
                </a:lnTo>
                <a:lnTo>
                  <a:pt x="364691" y="193485"/>
                </a:lnTo>
                <a:lnTo>
                  <a:pt x="364691" y="175896"/>
                </a:lnTo>
                <a:lnTo>
                  <a:pt x="311922" y="17589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 dirty="0"/>
          </a:p>
        </p:txBody>
      </p:sp>
      <p:sp>
        <p:nvSpPr>
          <p:cNvPr id="40" name="Title 29">
            <a:extLst>
              <a:ext uri="{FF2B5EF4-FFF2-40B4-BE49-F238E27FC236}">
                <a16:creationId xmlns:a16="http://schemas.microsoft.com/office/drawing/2014/main" id="{BC3FF2C5-5FF3-AEBA-31BA-80C356D097B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0674" y="2021864"/>
            <a:ext cx="6470435" cy="1629011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fr-FR" noProof="0" dirty="0"/>
              <a:t>Titre de la couverture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EB29C9E1-D0C4-DC2B-FA06-A537D9B896F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90674" y="3738440"/>
            <a:ext cx="6470435" cy="479556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1pPr>
            <a:lvl2pPr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FA3BA3C-7101-A7E3-AE4D-5BEB4D28B7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674" y="4562593"/>
            <a:ext cx="832359" cy="479676"/>
          </a:xfrm>
          <a:prstGeom prst="roundRect">
            <a:avLst/>
          </a:prstGeom>
          <a:solidFill>
            <a:schemeClr val="bg1"/>
          </a:solidFill>
        </p:spPr>
        <p:txBody>
          <a:bodyPr wrap="none" lIns="180000" tIns="108000" rIns="180000" bIns="10800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9pPr>
          </a:lstStyle>
          <a:p>
            <a:pPr lvl="0"/>
            <a:r>
              <a:rPr lang="fr-FR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366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sans photo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93641271-6930-251C-8771-36E992CFC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0" y="4362450"/>
            <a:ext cx="12192000" cy="2495551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35" name="Title 29">
            <a:extLst>
              <a:ext uri="{FF2B5EF4-FFF2-40B4-BE49-F238E27FC236}">
                <a16:creationId xmlns:a16="http://schemas.microsoft.com/office/drawing/2014/main" id="{A6B7E365-7E1F-9E83-BEA4-358CD69B1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4" y="2130415"/>
            <a:ext cx="10441783" cy="1661993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accent3"/>
                </a:solidFill>
                <a:effectLst/>
              </a:defRPr>
            </a:lvl1pPr>
          </a:lstStyle>
          <a:p>
            <a:r>
              <a:rPr lang="fr-FR" noProof="0" dirty="0"/>
              <a:t>Titre de la couverture </a:t>
            </a:r>
            <a:br>
              <a:rPr lang="fr-FR" noProof="0" dirty="0"/>
            </a:br>
            <a:r>
              <a:rPr lang="fr-FR" noProof="0" dirty="0"/>
              <a:t>sur deux lignes</a:t>
            </a:r>
          </a:p>
        </p:txBody>
      </p:sp>
      <p:sp>
        <p:nvSpPr>
          <p:cNvPr id="37" name="Text Placeholder 49">
            <a:extLst>
              <a:ext uri="{FF2B5EF4-FFF2-40B4-BE49-F238E27FC236}">
                <a16:creationId xmlns:a16="http://schemas.microsoft.com/office/drawing/2014/main" id="{9CA9005E-ACBC-DDF8-D47B-0EF5FECD9B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674" y="4976692"/>
            <a:ext cx="5748226" cy="359457"/>
          </a:xfrm>
        </p:spPr>
        <p:txBody>
          <a:bodyPr>
            <a:noAutofit/>
          </a:bodyPr>
          <a:lstStyle>
            <a:lvl1pPr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5pPr>
            <a:lvl6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6pPr>
            <a:lvl7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7pPr>
            <a:lvl8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8pPr>
            <a:lvl9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r-FR" noProof="0" dirty="0"/>
              <a:t>Sous-titre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E3D1F48-1280-D830-DBF5-27BBDAF9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479" b="8"/>
          <a:stretch>
            <a:fillRect/>
          </a:stretch>
        </p:blipFill>
        <p:spPr>
          <a:xfrm>
            <a:off x="7051617" y="4362450"/>
            <a:ext cx="2356556" cy="2495550"/>
          </a:xfrm>
          <a:custGeom>
            <a:avLst/>
            <a:gdLst>
              <a:gd name="connsiteX0" fmla="*/ 0 w 2356556"/>
              <a:gd name="connsiteY0" fmla="*/ 0 h 2495550"/>
              <a:gd name="connsiteX1" fmla="*/ 2356556 w 2356556"/>
              <a:gd name="connsiteY1" fmla="*/ 0 h 2495550"/>
              <a:gd name="connsiteX2" fmla="*/ 2356556 w 2356556"/>
              <a:gd name="connsiteY2" fmla="*/ 2495550 h 2495550"/>
              <a:gd name="connsiteX3" fmla="*/ 0 w 2356556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6556" h="2495550">
                <a:moveTo>
                  <a:pt x="0" y="0"/>
                </a:moveTo>
                <a:lnTo>
                  <a:pt x="2356556" y="0"/>
                </a:lnTo>
                <a:lnTo>
                  <a:pt x="2356556" y="2495550"/>
                </a:lnTo>
                <a:lnTo>
                  <a:pt x="0" y="2495550"/>
                </a:lnTo>
                <a:close/>
              </a:path>
            </a:pathLst>
          </a:cu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DA36EEC-2307-29D7-97AE-C01CBA089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479" b="8"/>
          <a:stretch>
            <a:fillRect/>
          </a:stretch>
        </p:blipFill>
        <p:spPr>
          <a:xfrm>
            <a:off x="8347495" y="4362450"/>
            <a:ext cx="2356556" cy="2495550"/>
          </a:xfrm>
          <a:custGeom>
            <a:avLst/>
            <a:gdLst>
              <a:gd name="connsiteX0" fmla="*/ 0 w 2356556"/>
              <a:gd name="connsiteY0" fmla="*/ 0 h 2495550"/>
              <a:gd name="connsiteX1" fmla="*/ 2356556 w 2356556"/>
              <a:gd name="connsiteY1" fmla="*/ 0 h 2495550"/>
              <a:gd name="connsiteX2" fmla="*/ 2356556 w 2356556"/>
              <a:gd name="connsiteY2" fmla="*/ 2495550 h 2495550"/>
              <a:gd name="connsiteX3" fmla="*/ 0 w 2356556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6556" h="2495550">
                <a:moveTo>
                  <a:pt x="0" y="0"/>
                </a:moveTo>
                <a:lnTo>
                  <a:pt x="2356556" y="0"/>
                </a:lnTo>
                <a:lnTo>
                  <a:pt x="2356556" y="2495550"/>
                </a:lnTo>
                <a:lnTo>
                  <a:pt x="0" y="2495550"/>
                </a:lnTo>
                <a:close/>
              </a:path>
            </a:pathLst>
          </a:cu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D97D360-5AAB-8F1B-2BBF-DA2472731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479" b="8"/>
          <a:stretch>
            <a:fillRect/>
          </a:stretch>
        </p:blipFill>
        <p:spPr>
          <a:xfrm>
            <a:off x="9643373" y="4362450"/>
            <a:ext cx="2356556" cy="2495550"/>
          </a:xfrm>
          <a:custGeom>
            <a:avLst/>
            <a:gdLst>
              <a:gd name="connsiteX0" fmla="*/ 0 w 2356556"/>
              <a:gd name="connsiteY0" fmla="*/ 0 h 2495550"/>
              <a:gd name="connsiteX1" fmla="*/ 2356556 w 2356556"/>
              <a:gd name="connsiteY1" fmla="*/ 0 h 2495550"/>
              <a:gd name="connsiteX2" fmla="*/ 2356556 w 2356556"/>
              <a:gd name="connsiteY2" fmla="*/ 2495550 h 2495550"/>
              <a:gd name="connsiteX3" fmla="*/ 0 w 2356556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6556" h="2495550">
                <a:moveTo>
                  <a:pt x="0" y="0"/>
                </a:moveTo>
                <a:lnTo>
                  <a:pt x="2356556" y="0"/>
                </a:lnTo>
                <a:lnTo>
                  <a:pt x="2356556" y="2495550"/>
                </a:lnTo>
                <a:lnTo>
                  <a:pt x="0" y="249555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081A650-9B15-1198-FA37-EE3916C72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479" r="46840" b="12"/>
          <a:stretch>
            <a:fillRect/>
          </a:stretch>
        </p:blipFill>
        <p:spPr>
          <a:xfrm>
            <a:off x="10939252" y="4362450"/>
            <a:ext cx="1252748" cy="2495422"/>
          </a:xfrm>
          <a:custGeom>
            <a:avLst/>
            <a:gdLst>
              <a:gd name="connsiteX0" fmla="*/ 0 w 1252748"/>
              <a:gd name="connsiteY0" fmla="*/ 0 h 2495422"/>
              <a:gd name="connsiteX1" fmla="*/ 834619 w 1252748"/>
              <a:gd name="connsiteY1" fmla="*/ 0 h 2495422"/>
              <a:gd name="connsiteX2" fmla="*/ 1252748 w 1252748"/>
              <a:gd name="connsiteY2" fmla="*/ 418129 h 2495422"/>
              <a:gd name="connsiteX3" fmla="*/ 1252748 w 1252748"/>
              <a:gd name="connsiteY3" fmla="*/ 2495422 h 2495422"/>
              <a:gd name="connsiteX4" fmla="*/ 0 w 1252748"/>
              <a:gd name="connsiteY4" fmla="*/ 2495422 h 249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748" h="2495422">
                <a:moveTo>
                  <a:pt x="0" y="0"/>
                </a:moveTo>
                <a:lnTo>
                  <a:pt x="834619" y="0"/>
                </a:lnTo>
                <a:cubicBezTo>
                  <a:pt x="1065545" y="0"/>
                  <a:pt x="1252748" y="187203"/>
                  <a:pt x="1252748" y="418129"/>
                </a:cubicBezTo>
                <a:lnTo>
                  <a:pt x="1252748" y="2495422"/>
                </a:lnTo>
                <a:lnTo>
                  <a:pt x="0" y="2495422"/>
                </a:lnTo>
                <a:close/>
              </a:path>
            </a:pathLst>
          </a:custGeom>
        </p:spPr>
      </p:pic>
      <p:grpSp>
        <p:nvGrpSpPr>
          <p:cNvPr id="11" name="Groupe 33">
            <a:extLst>
              <a:ext uri="{FF2B5EF4-FFF2-40B4-BE49-F238E27FC236}">
                <a16:creationId xmlns:a16="http://schemas.microsoft.com/office/drawing/2014/main" id="{C1BC4BC9-A847-F943-747B-44A5D116C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08173" y="538066"/>
            <a:ext cx="2088365" cy="627950"/>
            <a:chOff x="8664576" y="4273550"/>
            <a:chExt cx="1150937" cy="346075"/>
          </a:xfrm>
        </p:grpSpPr>
        <p:sp>
          <p:nvSpPr>
            <p:cNvPr id="12" name="Freeform 139">
              <a:extLst>
                <a:ext uri="{FF2B5EF4-FFF2-40B4-BE49-F238E27FC236}">
                  <a16:creationId xmlns:a16="http://schemas.microsoft.com/office/drawing/2014/main" id="{44B875F6-782E-9E73-EA40-C160EE9ADD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5426" y="4457700"/>
              <a:ext cx="100013" cy="101600"/>
            </a:xfrm>
            <a:custGeom>
              <a:avLst/>
              <a:gdLst>
                <a:gd name="T0" fmla="*/ 206 w 206"/>
                <a:gd name="T1" fmla="*/ 200 h 207"/>
                <a:gd name="T2" fmla="*/ 159 w 206"/>
                <a:gd name="T3" fmla="*/ 207 h 207"/>
                <a:gd name="T4" fmla="*/ 122 w 206"/>
                <a:gd name="T5" fmla="*/ 178 h 207"/>
                <a:gd name="T6" fmla="*/ 60 w 206"/>
                <a:gd name="T7" fmla="*/ 207 h 207"/>
                <a:gd name="T8" fmla="*/ 0 w 206"/>
                <a:gd name="T9" fmla="*/ 158 h 207"/>
                <a:gd name="T10" fmla="*/ 121 w 206"/>
                <a:gd name="T11" fmla="*/ 93 h 207"/>
                <a:gd name="T12" fmla="*/ 121 w 206"/>
                <a:gd name="T13" fmla="*/ 72 h 207"/>
                <a:gd name="T14" fmla="*/ 90 w 206"/>
                <a:gd name="T15" fmla="*/ 16 h 207"/>
                <a:gd name="T16" fmla="*/ 35 w 206"/>
                <a:gd name="T17" fmla="*/ 67 h 207"/>
                <a:gd name="T18" fmla="*/ 9 w 206"/>
                <a:gd name="T19" fmla="*/ 45 h 207"/>
                <a:gd name="T20" fmla="*/ 92 w 206"/>
                <a:gd name="T21" fmla="*/ 0 h 207"/>
                <a:gd name="T22" fmla="*/ 167 w 206"/>
                <a:gd name="T23" fmla="*/ 71 h 207"/>
                <a:gd name="T24" fmla="*/ 167 w 206"/>
                <a:gd name="T25" fmla="*/ 157 h 207"/>
                <a:gd name="T26" fmla="*/ 187 w 206"/>
                <a:gd name="T27" fmla="*/ 193 h 207"/>
                <a:gd name="T28" fmla="*/ 205 w 206"/>
                <a:gd name="T29" fmla="*/ 190 h 207"/>
                <a:gd name="T30" fmla="*/ 205 w 206"/>
                <a:gd name="T31" fmla="*/ 200 h 207"/>
                <a:gd name="T32" fmla="*/ 206 w 206"/>
                <a:gd name="T33" fmla="*/ 200 h 207"/>
                <a:gd name="T34" fmla="*/ 122 w 206"/>
                <a:gd name="T35" fmla="*/ 108 h 207"/>
                <a:gd name="T36" fmla="*/ 50 w 206"/>
                <a:gd name="T37" fmla="*/ 152 h 207"/>
                <a:gd name="T38" fmla="*/ 79 w 206"/>
                <a:gd name="T39" fmla="*/ 183 h 207"/>
                <a:gd name="T40" fmla="*/ 122 w 206"/>
                <a:gd name="T41" fmla="*/ 135 h 207"/>
                <a:gd name="T42" fmla="*/ 122 w 206"/>
                <a:gd name="T43" fmla="*/ 10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207">
                  <a:moveTo>
                    <a:pt x="206" y="200"/>
                  </a:moveTo>
                  <a:cubicBezTo>
                    <a:pt x="191" y="205"/>
                    <a:pt x="177" y="207"/>
                    <a:pt x="159" y="207"/>
                  </a:cubicBezTo>
                  <a:cubicBezTo>
                    <a:pt x="131" y="207"/>
                    <a:pt x="126" y="192"/>
                    <a:pt x="122" y="178"/>
                  </a:cubicBezTo>
                  <a:cubicBezTo>
                    <a:pt x="114" y="188"/>
                    <a:pt x="94" y="207"/>
                    <a:pt x="60" y="207"/>
                  </a:cubicBezTo>
                  <a:cubicBezTo>
                    <a:pt x="29" y="207"/>
                    <a:pt x="0" y="186"/>
                    <a:pt x="0" y="158"/>
                  </a:cubicBezTo>
                  <a:cubicBezTo>
                    <a:pt x="0" y="98"/>
                    <a:pt x="94" y="95"/>
                    <a:pt x="121" y="93"/>
                  </a:cubicBezTo>
                  <a:lnTo>
                    <a:pt x="121" y="72"/>
                  </a:lnTo>
                  <a:cubicBezTo>
                    <a:pt x="121" y="48"/>
                    <a:pt x="121" y="16"/>
                    <a:pt x="90" y="16"/>
                  </a:cubicBezTo>
                  <a:cubicBezTo>
                    <a:pt x="45" y="16"/>
                    <a:pt x="76" y="67"/>
                    <a:pt x="35" y="67"/>
                  </a:cubicBezTo>
                  <a:cubicBezTo>
                    <a:pt x="22" y="67"/>
                    <a:pt x="9" y="60"/>
                    <a:pt x="9" y="45"/>
                  </a:cubicBezTo>
                  <a:cubicBezTo>
                    <a:pt x="9" y="13"/>
                    <a:pt x="55" y="0"/>
                    <a:pt x="92" y="0"/>
                  </a:cubicBezTo>
                  <a:cubicBezTo>
                    <a:pt x="150" y="0"/>
                    <a:pt x="167" y="21"/>
                    <a:pt x="167" y="71"/>
                  </a:cubicBezTo>
                  <a:lnTo>
                    <a:pt x="167" y="157"/>
                  </a:lnTo>
                  <a:cubicBezTo>
                    <a:pt x="167" y="183"/>
                    <a:pt x="172" y="193"/>
                    <a:pt x="187" y="193"/>
                  </a:cubicBezTo>
                  <a:cubicBezTo>
                    <a:pt x="194" y="193"/>
                    <a:pt x="199" y="191"/>
                    <a:pt x="205" y="190"/>
                  </a:cubicBezTo>
                  <a:lnTo>
                    <a:pt x="205" y="200"/>
                  </a:lnTo>
                  <a:lnTo>
                    <a:pt x="206" y="200"/>
                  </a:lnTo>
                  <a:close/>
                  <a:moveTo>
                    <a:pt x="122" y="108"/>
                  </a:moveTo>
                  <a:cubicBezTo>
                    <a:pt x="105" y="108"/>
                    <a:pt x="50" y="111"/>
                    <a:pt x="50" y="152"/>
                  </a:cubicBezTo>
                  <a:cubicBezTo>
                    <a:pt x="50" y="168"/>
                    <a:pt x="60" y="183"/>
                    <a:pt x="79" y="183"/>
                  </a:cubicBezTo>
                  <a:cubicBezTo>
                    <a:pt x="105" y="183"/>
                    <a:pt x="122" y="166"/>
                    <a:pt x="122" y="135"/>
                  </a:cubicBezTo>
                  <a:lnTo>
                    <a:pt x="122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40">
              <a:extLst>
                <a:ext uri="{FF2B5EF4-FFF2-40B4-BE49-F238E27FC236}">
                  <a16:creationId xmlns:a16="http://schemas.microsoft.com/office/drawing/2014/main" id="{923E6FB7-F740-258C-8FFA-DCB75A569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1" y="4457700"/>
              <a:ext cx="119063" cy="100013"/>
            </a:xfrm>
            <a:custGeom>
              <a:avLst/>
              <a:gdLst>
                <a:gd name="T0" fmla="*/ 0 w 245"/>
                <a:gd name="T1" fmla="*/ 193 h 203"/>
                <a:gd name="T2" fmla="*/ 33 w 245"/>
                <a:gd name="T3" fmla="*/ 156 h 203"/>
                <a:gd name="T4" fmla="*/ 33 w 245"/>
                <a:gd name="T5" fmla="*/ 55 h 203"/>
                <a:gd name="T6" fmla="*/ 0 w 245"/>
                <a:gd name="T7" fmla="*/ 20 h 203"/>
                <a:gd name="T8" fmla="*/ 0 w 245"/>
                <a:gd name="T9" fmla="*/ 10 h 203"/>
                <a:gd name="T10" fmla="*/ 80 w 245"/>
                <a:gd name="T11" fmla="*/ 0 h 203"/>
                <a:gd name="T12" fmla="*/ 80 w 245"/>
                <a:gd name="T13" fmla="*/ 51 h 203"/>
                <a:gd name="T14" fmla="*/ 81 w 245"/>
                <a:gd name="T15" fmla="*/ 51 h 203"/>
                <a:gd name="T16" fmla="*/ 156 w 245"/>
                <a:gd name="T17" fmla="*/ 0 h 203"/>
                <a:gd name="T18" fmla="*/ 211 w 245"/>
                <a:gd name="T19" fmla="*/ 57 h 203"/>
                <a:gd name="T20" fmla="*/ 211 w 245"/>
                <a:gd name="T21" fmla="*/ 156 h 203"/>
                <a:gd name="T22" fmla="*/ 245 w 245"/>
                <a:gd name="T23" fmla="*/ 193 h 203"/>
                <a:gd name="T24" fmla="*/ 245 w 245"/>
                <a:gd name="T25" fmla="*/ 203 h 203"/>
                <a:gd name="T26" fmla="*/ 131 w 245"/>
                <a:gd name="T27" fmla="*/ 203 h 203"/>
                <a:gd name="T28" fmla="*/ 131 w 245"/>
                <a:gd name="T29" fmla="*/ 193 h 203"/>
                <a:gd name="T30" fmla="*/ 165 w 245"/>
                <a:gd name="T31" fmla="*/ 156 h 203"/>
                <a:gd name="T32" fmla="*/ 165 w 245"/>
                <a:gd name="T33" fmla="*/ 92 h 203"/>
                <a:gd name="T34" fmla="*/ 136 w 245"/>
                <a:gd name="T35" fmla="*/ 26 h 203"/>
                <a:gd name="T36" fmla="*/ 81 w 245"/>
                <a:gd name="T37" fmla="*/ 97 h 203"/>
                <a:gd name="T38" fmla="*/ 81 w 245"/>
                <a:gd name="T39" fmla="*/ 155 h 203"/>
                <a:gd name="T40" fmla="*/ 115 w 245"/>
                <a:gd name="T41" fmla="*/ 192 h 203"/>
                <a:gd name="T42" fmla="*/ 115 w 245"/>
                <a:gd name="T43" fmla="*/ 202 h 203"/>
                <a:gd name="T44" fmla="*/ 0 w 245"/>
                <a:gd name="T45" fmla="*/ 202 h 203"/>
                <a:gd name="T46" fmla="*/ 0 w 245"/>
                <a:gd name="T47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81" y="51"/>
                  </a:lnTo>
                  <a:cubicBezTo>
                    <a:pt x="91" y="33"/>
                    <a:pt x="112" y="0"/>
                    <a:pt x="156" y="0"/>
                  </a:cubicBezTo>
                  <a:cubicBezTo>
                    <a:pt x="202" y="0"/>
                    <a:pt x="211" y="25"/>
                    <a:pt x="211" y="57"/>
                  </a:cubicBezTo>
                  <a:lnTo>
                    <a:pt x="211" y="156"/>
                  </a:lnTo>
                  <a:cubicBezTo>
                    <a:pt x="211" y="186"/>
                    <a:pt x="218" y="193"/>
                    <a:pt x="245" y="193"/>
                  </a:cubicBezTo>
                  <a:lnTo>
                    <a:pt x="245" y="203"/>
                  </a:lnTo>
                  <a:lnTo>
                    <a:pt x="131" y="203"/>
                  </a:lnTo>
                  <a:lnTo>
                    <a:pt x="131" y="193"/>
                  </a:lnTo>
                  <a:cubicBezTo>
                    <a:pt x="157" y="193"/>
                    <a:pt x="165" y="186"/>
                    <a:pt x="165" y="156"/>
                  </a:cubicBezTo>
                  <a:lnTo>
                    <a:pt x="165" y="92"/>
                  </a:lnTo>
                  <a:cubicBezTo>
                    <a:pt x="165" y="40"/>
                    <a:pt x="158" y="26"/>
                    <a:pt x="136" y="26"/>
                  </a:cubicBezTo>
                  <a:cubicBezTo>
                    <a:pt x="110" y="26"/>
                    <a:pt x="81" y="71"/>
                    <a:pt x="81" y="97"/>
                  </a:cubicBezTo>
                  <a:lnTo>
                    <a:pt x="81" y="155"/>
                  </a:lnTo>
                  <a:cubicBezTo>
                    <a:pt x="81" y="185"/>
                    <a:pt x="88" y="192"/>
                    <a:pt x="115" y="192"/>
                  </a:cubicBezTo>
                  <a:lnTo>
                    <a:pt x="115" y="202"/>
                  </a:lnTo>
                  <a:lnTo>
                    <a:pt x="0" y="202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1">
              <a:extLst>
                <a:ext uri="{FF2B5EF4-FFF2-40B4-BE49-F238E27FC236}">
                  <a16:creationId xmlns:a16="http://schemas.microsoft.com/office/drawing/2014/main" id="{4DB4279A-5085-B09D-6C23-87E8F08C0D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6888" y="4440238"/>
              <a:ext cx="107950" cy="160338"/>
            </a:xfrm>
            <a:custGeom>
              <a:avLst/>
              <a:gdLst>
                <a:gd name="T0" fmla="*/ 141 w 220"/>
                <a:gd name="T1" fmla="*/ 204 h 330"/>
                <a:gd name="T2" fmla="*/ 210 w 220"/>
                <a:gd name="T3" fmla="*/ 255 h 330"/>
                <a:gd name="T4" fmla="*/ 94 w 220"/>
                <a:gd name="T5" fmla="*/ 330 h 330"/>
                <a:gd name="T6" fmla="*/ 0 w 220"/>
                <a:gd name="T7" fmla="*/ 279 h 330"/>
                <a:gd name="T8" fmla="*/ 29 w 220"/>
                <a:gd name="T9" fmla="*/ 238 h 330"/>
                <a:gd name="T10" fmla="*/ 14 w 220"/>
                <a:gd name="T11" fmla="*/ 213 h 330"/>
                <a:gd name="T12" fmla="*/ 41 w 220"/>
                <a:gd name="T13" fmla="*/ 163 h 330"/>
                <a:gd name="T14" fmla="*/ 10 w 220"/>
                <a:gd name="T15" fmla="*/ 107 h 330"/>
                <a:gd name="T16" fmla="*/ 95 w 220"/>
                <a:gd name="T17" fmla="*/ 35 h 330"/>
                <a:gd name="T18" fmla="*/ 144 w 220"/>
                <a:gd name="T19" fmla="*/ 48 h 330"/>
                <a:gd name="T20" fmla="*/ 195 w 220"/>
                <a:gd name="T21" fmla="*/ 0 h 330"/>
                <a:gd name="T22" fmla="*/ 220 w 220"/>
                <a:gd name="T23" fmla="*/ 24 h 330"/>
                <a:gd name="T24" fmla="*/ 195 w 220"/>
                <a:gd name="T25" fmla="*/ 48 h 330"/>
                <a:gd name="T26" fmla="*/ 180 w 220"/>
                <a:gd name="T27" fmla="*/ 43 h 330"/>
                <a:gd name="T28" fmla="*/ 171 w 220"/>
                <a:gd name="T29" fmla="*/ 39 h 330"/>
                <a:gd name="T30" fmla="*/ 155 w 220"/>
                <a:gd name="T31" fmla="*/ 55 h 330"/>
                <a:gd name="T32" fmla="*/ 180 w 220"/>
                <a:gd name="T33" fmla="*/ 107 h 330"/>
                <a:gd name="T34" fmla="*/ 96 w 220"/>
                <a:gd name="T35" fmla="*/ 175 h 330"/>
                <a:gd name="T36" fmla="*/ 57 w 220"/>
                <a:gd name="T37" fmla="*/ 169 h 330"/>
                <a:gd name="T38" fmla="*/ 49 w 220"/>
                <a:gd name="T39" fmla="*/ 189 h 330"/>
                <a:gd name="T40" fmla="*/ 72 w 220"/>
                <a:gd name="T41" fmla="*/ 205 h 330"/>
                <a:gd name="T42" fmla="*/ 141 w 220"/>
                <a:gd name="T43" fmla="*/ 205 h 330"/>
                <a:gd name="T44" fmla="*/ 141 w 220"/>
                <a:gd name="T45" fmla="*/ 204 h 330"/>
                <a:gd name="T46" fmla="*/ 41 w 220"/>
                <a:gd name="T47" fmla="*/ 244 h 330"/>
                <a:gd name="T48" fmla="*/ 32 w 220"/>
                <a:gd name="T49" fmla="*/ 268 h 330"/>
                <a:gd name="T50" fmla="*/ 95 w 220"/>
                <a:gd name="T51" fmla="*/ 313 h 330"/>
                <a:gd name="T52" fmla="*/ 170 w 220"/>
                <a:gd name="T53" fmla="*/ 269 h 330"/>
                <a:gd name="T54" fmla="*/ 129 w 220"/>
                <a:gd name="T55" fmla="*/ 245 h 330"/>
                <a:gd name="T56" fmla="*/ 41 w 220"/>
                <a:gd name="T57" fmla="*/ 245 h 330"/>
                <a:gd name="T58" fmla="*/ 41 w 220"/>
                <a:gd name="T59" fmla="*/ 244 h 330"/>
                <a:gd name="T60" fmla="*/ 94 w 220"/>
                <a:gd name="T61" fmla="*/ 160 h 330"/>
                <a:gd name="T62" fmla="*/ 131 w 220"/>
                <a:gd name="T63" fmla="*/ 107 h 330"/>
                <a:gd name="T64" fmla="*/ 94 w 220"/>
                <a:gd name="T65" fmla="*/ 50 h 330"/>
                <a:gd name="T66" fmla="*/ 55 w 220"/>
                <a:gd name="T67" fmla="*/ 107 h 330"/>
                <a:gd name="T68" fmla="*/ 94 w 220"/>
                <a:gd name="T69" fmla="*/ 16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330">
                  <a:moveTo>
                    <a:pt x="141" y="204"/>
                  </a:moveTo>
                  <a:cubicBezTo>
                    <a:pt x="175" y="204"/>
                    <a:pt x="210" y="215"/>
                    <a:pt x="210" y="255"/>
                  </a:cubicBezTo>
                  <a:cubicBezTo>
                    <a:pt x="210" y="290"/>
                    <a:pt x="166" y="330"/>
                    <a:pt x="94" y="330"/>
                  </a:cubicBezTo>
                  <a:cubicBezTo>
                    <a:pt x="26" y="330"/>
                    <a:pt x="0" y="300"/>
                    <a:pt x="0" y="279"/>
                  </a:cubicBezTo>
                  <a:cubicBezTo>
                    <a:pt x="0" y="259"/>
                    <a:pt x="17" y="247"/>
                    <a:pt x="29" y="238"/>
                  </a:cubicBezTo>
                  <a:cubicBezTo>
                    <a:pt x="24" y="233"/>
                    <a:pt x="14" y="227"/>
                    <a:pt x="14" y="213"/>
                  </a:cubicBezTo>
                  <a:cubicBezTo>
                    <a:pt x="14" y="190"/>
                    <a:pt x="35" y="172"/>
                    <a:pt x="41" y="163"/>
                  </a:cubicBezTo>
                  <a:cubicBezTo>
                    <a:pt x="29" y="154"/>
                    <a:pt x="10" y="142"/>
                    <a:pt x="10" y="107"/>
                  </a:cubicBezTo>
                  <a:cubicBezTo>
                    <a:pt x="10" y="63"/>
                    <a:pt x="42" y="35"/>
                    <a:pt x="95" y="35"/>
                  </a:cubicBezTo>
                  <a:cubicBezTo>
                    <a:pt x="116" y="35"/>
                    <a:pt x="132" y="42"/>
                    <a:pt x="144" y="48"/>
                  </a:cubicBezTo>
                  <a:cubicBezTo>
                    <a:pt x="152" y="32"/>
                    <a:pt x="167" y="0"/>
                    <a:pt x="195" y="0"/>
                  </a:cubicBezTo>
                  <a:cubicBezTo>
                    <a:pt x="209" y="0"/>
                    <a:pt x="220" y="10"/>
                    <a:pt x="220" y="24"/>
                  </a:cubicBezTo>
                  <a:cubicBezTo>
                    <a:pt x="220" y="38"/>
                    <a:pt x="210" y="48"/>
                    <a:pt x="195" y="48"/>
                  </a:cubicBezTo>
                  <a:cubicBezTo>
                    <a:pt x="187" y="48"/>
                    <a:pt x="184" y="45"/>
                    <a:pt x="180" y="43"/>
                  </a:cubicBezTo>
                  <a:cubicBezTo>
                    <a:pt x="176" y="40"/>
                    <a:pt x="175" y="39"/>
                    <a:pt x="171" y="39"/>
                  </a:cubicBezTo>
                  <a:cubicBezTo>
                    <a:pt x="162" y="39"/>
                    <a:pt x="157" y="49"/>
                    <a:pt x="155" y="55"/>
                  </a:cubicBezTo>
                  <a:cubicBezTo>
                    <a:pt x="167" y="65"/>
                    <a:pt x="180" y="79"/>
                    <a:pt x="180" y="107"/>
                  </a:cubicBezTo>
                  <a:cubicBezTo>
                    <a:pt x="180" y="150"/>
                    <a:pt x="145" y="175"/>
                    <a:pt x="96" y="175"/>
                  </a:cubicBezTo>
                  <a:cubicBezTo>
                    <a:pt x="76" y="175"/>
                    <a:pt x="66" y="172"/>
                    <a:pt x="57" y="169"/>
                  </a:cubicBezTo>
                  <a:cubicBezTo>
                    <a:pt x="52" y="174"/>
                    <a:pt x="49" y="182"/>
                    <a:pt x="49" y="189"/>
                  </a:cubicBezTo>
                  <a:cubicBezTo>
                    <a:pt x="49" y="202"/>
                    <a:pt x="59" y="205"/>
                    <a:pt x="72" y="205"/>
                  </a:cubicBezTo>
                  <a:lnTo>
                    <a:pt x="141" y="205"/>
                  </a:lnTo>
                  <a:lnTo>
                    <a:pt x="141" y="204"/>
                  </a:lnTo>
                  <a:close/>
                  <a:moveTo>
                    <a:pt x="41" y="244"/>
                  </a:moveTo>
                  <a:cubicBezTo>
                    <a:pt x="36" y="252"/>
                    <a:pt x="32" y="259"/>
                    <a:pt x="32" y="268"/>
                  </a:cubicBezTo>
                  <a:cubicBezTo>
                    <a:pt x="32" y="285"/>
                    <a:pt x="52" y="313"/>
                    <a:pt x="95" y="313"/>
                  </a:cubicBezTo>
                  <a:cubicBezTo>
                    <a:pt x="139" y="313"/>
                    <a:pt x="170" y="289"/>
                    <a:pt x="170" y="269"/>
                  </a:cubicBezTo>
                  <a:cubicBezTo>
                    <a:pt x="170" y="250"/>
                    <a:pt x="149" y="245"/>
                    <a:pt x="129" y="245"/>
                  </a:cubicBezTo>
                  <a:lnTo>
                    <a:pt x="41" y="245"/>
                  </a:lnTo>
                  <a:lnTo>
                    <a:pt x="41" y="244"/>
                  </a:lnTo>
                  <a:close/>
                  <a:moveTo>
                    <a:pt x="94" y="160"/>
                  </a:moveTo>
                  <a:cubicBezTo>
                    <a:pt x="121" y="160"/>
                    <a:pt x="131" y="137"/>
                    <a:pt x="131" y="107"/>
                  </a:cubicBezTo>
                  <a:cubicBezTo>
                    <a:pt x="131" y="77"/>
                    <a:pt x="121" y="50"/>
                    <a:pt x="94" y="50"/>
                  </a:cubicBezTo>
                  <a:cubicBezTo>
                    <a:pt x="60" y="50"/>
                    <a:pt x="55" y="84"/>
                    <a:pt x="55" y="107"/>
                  </a:cubicBezTo>
                  <a:cubicBezTo>
                    <a:pt x="55" y="140"/>
                    <a:pt x="64" y="160"/>
                    <a:pt x="94" y="16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42">
              <a:extLst>
                <a:ext uri="{FF2B5EF4-FFF2-40B4-BE49-F238E27FC236}">
                  <a16:creationId xmlns:a16="http://schemas.microsoft.com/office/drawing/2014/main" id="{AB4EA858-4777-441D-3143-6E123894B6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0238" y="4457700"/>
              <a:ext cx="87313" cy="101600"/>
            </a:xfrm>
            <a:custGeom>
              <a:avLst/>
              <a:gdLst>
                <a:gd name="T0" fmla="*/ 173 w 178"/>
                <a:gd name="T1" fmla="*/ 195 h 206"/>
                <a:gd name="T2" fmla="*/ 111 w 178"/>
                <a:gd name="T3" fmla="*/ 206 h 206"/>
                <a:gd name="T4" fmla="*/ 0 w 178"/>
                <a:gd name="T5" fmla="*/ 96 h 206"/>
                <a:gd name="T6" fmla="*/ 95 w 178"/>
                <a:gd name="T7" fmla="*/ 0 h 206"/>
                <a:gd name="T8" fmla="*/ 178 w 178"/>
                <a:gd name="T9" fmla="*/ 81 h 206"/>
                <a:gd name="T10" fmla="*/ 50 w 178"/>
                <a:gd name="T11" fmla="*/ 81 h 206"/>
                <a:gd name="T12" fmla="*/ 132 w 178"/>
                <a:gd name="T13" fmla="*/ 187 h 206"/>
                <a:gd name="T14" fmla="*/ 173 w 178"/>
                <a:gd name="T15" fmla="*/ 180 h 206"/>
                <a:gd name="T16" fmla="*/ 173 w 178"/>
                <a:gd name="T17" fmla="*/ 195 h 206"/>
                <a:gd name="T18" fmla="*/ 131 w 178"/>
                <a:gd name="T19" fmla="*/ 62 h 206"/>
                <a:gd name="T20" fmla="*/ 92 w 178"/>
                <a:gd name="T21" fmla="*/ 14 h 206"/>
                <a:gd name="T22" fmla="*/ 48 w 178"/>
                <a:gd name="T23" fmla="*/ 62 h 206"/>
                <a:gd name="T24" fmla="*/ 131 w 178"/>
                <a:gd name="T25" fmla="*/ 6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6">
                  <a:moveTo>
                    <a:pt x="173" y="195"/>
                  </a:moveTo>
                  <a:cubicBezTo>
                    <a:pt x="165" y="197"/>
                    <a:pt x="141" y="206"/>
                    <a:pt x="111" y="206"/>
                  </a:cubicBezTo>
                  <a:cubicBezTo>
                    <a:pt x="41" y="206"/>
                    <a:pt x="0" y="167"/>
                    <a:pt x="0" y="96"/>
                  </a:cubicBezTo>
                  <a:cubicBezTo>
                    <a:pt x="0" y="31"/>
                    <a:pt x="33" y="0"/>
                    <a:pt x="95" y="0"/>
                  </a:cubicBezTo>
                  <a:cubicBezTo>
                    <a:pt x="166" y="0"/>
                    <a:pt x="178" y="45"/>
                    <a:pt x="178" y="81"/>
                  </a:cubicBezTo>
                  <a:lnTo>
                    <a:pt x="50" y="81"/>
                  </a:lnTo>
                  <a:cubicBezTo>
                    <a:pt x="50" y="126"/>
                    <a:pt x="68" y="187"/>
                    <a:pt x="132" y="187"/>
                  </a:cubicBezTo>
                  <a:cubicBezTo>
                    <a:pt x="151" y="187"/>
                    <a:pt x="166" y="184"/>
                    <a:pt x="173" y="180"/>
                  </a:cubicBezTo>
                  <a:lnTo>
                    <a:pt x="173" y="195"/>
                  </a:lnTo>
                  <a:close/>
                  <a:moveTo>
                    <a:pt x="131" y="62"/>
                  </a:moveTo>
                  <a:cubicBezTo>
                    <a:pt x="131" y="35"/>
                    <a:pt x="123" y="14"/>
                    <a:pt x="92" y="14"/>
                  </a:cubicBezTo>
                  <a:cubicBezTo>
                    <a:pt x="57" y="14"/>
                    <a:pt x="48" y="46"/>
                    <a:pt x="48" y="62"/>
                  </a:cubicBezTo>
                  <a:lnTo>
                    <a:pt x="13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43">
              <a:extLst>
                <a:ext uri="{FF2B5EF4-FFF2-40B4-BE49-F238E27FC236}">
                  <a16:creationId xmlns:a16="http://schemas.microsoft.com/office/drawing/2014/main" id="{2EF1A6D1-9673-6131-1DA0-BA9783DB4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6" y="4457700"/>
              <a:ext cx="80963" cy="100013"/>
            </a:xfrm>
            <a:custGeom>
              <a:avLst/>
              <a:gdLst>
                <a:gd name="T0" fmla="*/ 0 w 168"/>
                <a:gd name="T1" fmla="*/ 193 h 203"/>
                <a:gd name="T2" fmla="*/ 33 w 168"/>
                <a:gd name="T3" fmla="*/ 156 h 203"/>
                <a:gd name="T4" fmla="*/ 33 w 168"/>
                <a:gd name="T5" fmla="*/ 55 h 203"/>
                <a:gd name="T6" fmla="*/ 0 w 168"/>
                <a:gd name="T7" fmla="*/ 20 h 203"/>
                <a:gd name="T8" fmla="*/ 0 w 168"/>
                <a:gd name="T9" fmla="*/ 10 h 203"/>
                <a:gd name="T10" fmla="*/ 80 w 168"/>
                <a:gd name="T11" fmla="*/ 0 h 203"/>
                <a:gd name="T12" fmla="*/ 80 w 168"/>
                <a:gd name="T13" fmla="*/ 50 h 203"/>
                <a:gd name="T14" fmla="*/ 81 w 168"/>
                <a:gd name="T15" fmla="*/ 50 h 203"/>
                <a:gd name="T16" fmla="*/ 143 w 168"/>
                <a:gd name="T17" fmla="*/ 0 h 203"/>
                <a:gd name="T18" fmla="*/ 168 w 168"/>
                <a:gd name="T19" fmla="*/ 22 h 203"/>
                <a:gd name="T20" fmla="*/ 143 w 168"/>
                <a:gd name="T21" fmla="*/ 46 h 203"/>
                <a:gd name="T22" fmla="*/ 115 w 168"/>
                <a:gd name="T23" fmla="*/ 36 h 203"/>
                <a:gd name="T24" fmla="*/ 80 w 168"/>
                <a:gd name="T25" fmla="*/ 107 h 203"/>
                <a:gd name="T26" fmla="*/ 80 w 168"/>
                <a:gd name="T27" fmla="*/ 156 h 203"/>
                <a:gd name="T28" fmla="*/ 113 w 168"/>
                <a:gd name="T29" fmla="*/ 193 h 203"/>
                <a:gd name="T30" fmla="*/ 113 w 168"/>
                <a:gd name="T31" fmla="*/ 203 h 203"/>
                <a:gd name="T32" fmla="*/ 0 w 168"/>
                <a:gd name="T33" fmla="*/ 203 h 203"/>
                <a:gd name="T34" fmla="*/ 0 w 168"/>
                <a:gd name="T35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81" y="50"/>
                  </a:lnTo>
                  <a:cubicBezTo>
                    <a:pt x="88" y="30"/>
                    <a:pt x="106" y="0"/>
                    <a:pt x="143" y="0"/>
                  </a:cubicBezTo>
                  <a:cubicBezTo>
                    <a:pt x="153" y="0"/>
                    <a:pt x="168" y="8"/>
                    <a:pt x="168" y="22"/>
                  </a:cubicBezTo>
                  <a:cubicBezTo>
                    <a:pt x="168" y="37"/>
                    <a:pt x="157" y="46"/>
                    <a:pt x="143" y="46"/>
                  </a:cubicBezTo>
                  <a:cubicBezTo>
                    <a:pt x="127" y="46"/>
                    <a:pt x="130" y="36"/>
                    <a:pt x="115" y="36"/>
                  </a:cubicBezTo>
                  <a:cubicBezTo>
                    <a:pt x="101" y="36"/>
                    <a:pt x="80" y="62"/>
                    <a:pt x="80" y="107"/>
                  </a:cubicBezTo>
                  <a:lnTo>
                    <a:pt x="80" y="156"/>
                  </a:lnTo>
                  <a:cubicBezTo>
                    <a:pt x="80" y="186"/>
                    <a:pt x="87" y="193"/>
                    <a:pt x="113" y="193"/>
                  </a:cubicBezTo>
                  <a:lnTo>
                    <a:pt x="113" y="203"/>
                  </a:lnTo>
                  <a:lnTo>
                    <a:pt x="0" y="203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4">
              <a:extLst>
                <a:ext uri="{FF2B5EF4-FFF2-40B4-BE49-F238E27FC236}">
                  <a16:creationId xmlns:a16="http://schemas.microsoft.com/office/drawing/2014/main" id="{7A4E43B0-98F1-576C-2392-1441F048C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88" y="4457700"/>
              <a:ext cx="73025" cy="101600"/>
            </a:xfrm>
            <a:custGeom>
              <a:avLst/>
              <a:gdLst>
                <a:gd name="T0" fmla="*/ 123 w 148"/>
                <a:gd name="T1" fmla="*/ 57 h 206"/>
                <a:gd name="T2" fmla="*/ 78 w 148"/>
                <a:gd name="T3" fmla="*/ 14 h 206"/>
                <a:gd name="T4" fmla="*/ 45 w 148"/>
                <a:gd name="T5" fmla="*/ 41 h 206"/>
                <a:gd name="T6" fmla="*/ 125 w 148"/>
                <a:gd name="T7" fmla="*/ 101 h 206"/>
                <a:gd name="T8" fmla="*/ 148 w 148"/>
                <a:gd name="T9" fmla="*/ 147 h 206"/>
                <a:gd name="T10" fmla="*/ 66 w 148"/>
                <a:gd name="T11" fmla="*/ 206 h 206"/>
                <a:gd name="T12" fmla="*/ 2 w 148"/>
                <a:gd name="T13" fmla="*/ 199 h 206"/>
                <a:gd name="T14" fmla="*/ 0 w 148"/>
                <a:gd name="T15" fmla="*/ 141 h 206"/>
                <a:gd name="T16" fmla="*/ 13 w 148"/>
                <a:gd name="T17" fmla="*/ 141 h 206"/>
                <a:gd name="T18" fmla="*/ 65 w 148"/>
                <a:gd name="T19" fmla="*/ 192 h 206"/>
                <a:gd name="T20" fmla="*/ 106 w 148"/>
                <a:gd name="T21" fmla="*/ 160 h 206"/>
                <a:gd name="T22" fmla="*/ 33 w 148"/>
                <a:gd name="T23" fmla="*/ 106 h 206"/>
                <a:gd name="T24" fmla="*/ 1 w 148"/>
                <a:gd name="T25" fmla="*/ 56 h 206"/>
                <a:gd name="T26" fmla="*/ 80 w 148"/>
                <a:gd name="T27" fmla="*/ 0 h 206"/>
                <a:gd name="T28" fmla="*/ 132 w 148"/>
                <a:gd name="T29" fmla="*/ 7 h 206"/>
                <a:gd name="T30" fmla="*/ 135 w 148"/>
                <a:gd name="T31" fmla="*/ 59 h 206"/>
                <a:gd name="T32" fmla="*/ 123 w 148"/>
                <a:gd name="T33" fmla="*/ 59 h 206"/>
                <a:gd name="T34" fmla="*/ 123 w 148"/>
                <a:gd name="T35" fmla="*/ 5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206">
                  <a:moveTo>
                    <a:pt x="123" y="57"/>
                  </a:moveTo>
                  <a:cubicBezTo>
                    <a:pt x="122" y="42"/>
                    <a:pt x="112" y="14"/>
                    <a:pt x="78" y="14"/>
                  </a:cubicBezTo>
                  <a:cubicBezTo>
                    <a:pt x="58" y="14"/>
                    <a:pt x="45" y="26"/>
                    <a:pt x="45" y="41"/>
                  </a:cubicBezTo>
                  <a:cubicBezTo>
                    <a:pt x="45" y="69"/>
                    <a:pt x="97" y="80"/>
                    <a:pt x="125" y="101"/>
                  </a:cubicBezTo>
                  <a:cubicBezTo>
                    <a:pt x="138" y="111"/>
                    <a:pt x="148" y="126"/>
                    <a:pt x="148" y="147"/>
                  </a:cubicBezTo>
                  <a:cubicBezTo>
                    <a:pt x="148" y="182"/>
                    <a:pt x="118" y="206"/>
                    <a:pt x="66" y="206"/>
                  </a:cubicBezTo>
                  <a:cubicBezTo>
                    <a:pt x="38" y="206"/>
                    <a:pt x="13" y="201"/>
                    <a:pt x="2" y="199"/>
                  </a:cubicBezTo>
                  <a:lnTo>
                    <a:pt x="0" y="141"/>
                  </a:lnTo>
                  <a:lnTo>
                    <a:pt x="13" y="141"/>
                  </a:lnTo>
                  <a:cubicBezTo>
                    <a:pt x="13" y="166"/>
                    <a:pt x="31" y="192"/>
                    <a:pt x="65" y="192"/>
                  </a:cubicBezTo>
                  <a:cubicBezTo>
                    <a:pt x="85" y="192"/>
                    <a:pt x="106" y="181"/>
                    <a:pt x="106" y="160"/>
                  </a:cubicBezTo>
                  <a:cubicBezTo>
                    <a:pt x="106" y="132"/>
                    <a:pt x="61" y="124"/>
                    <a:pt x="33" y="106"/>
                  </a:cubicBezTo>
                  <a:cubicBezTo>
                    <a:pt x="11" y="91"/>
                    <a:pt x="1" y="80"/>
                    <a:pt x="1" y="56"/>
                  </a:cubicBezTo>
                  <a:cubicBezTo>
                    <a:pt x="1" y="17"/>
                    <a:pt x="37" y="0"/>
                    <a:pt x="80" y="0"/>
                  </a:cubicBezTo>
                  <a:cubicBezTo>
                    <a:pt x="101" y="0"/>
                    <a:pt x="117" y="4"/>
                    <a:pt x="132" y="7"/>
                  </a:cubicBezTo>
                  <a:lnTo>
                    <a:pt x="135" y="59"/>
                  </a:lnTo>
                  <a:lnTo>
                    <a:pt x="123" y="59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45">
              <a:extLst>
                <a:ext uri="{FF2B5EF4-FFF2-40B4-BE49-F238E27FC236}">
                  <a16:creationId xmlns:a16="http://schemas.microsoft.com/office/drawing/2014/main" id="{885F9E6C-BEA2-F3C2-10C9-3B9FD3F4A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4370388"/>
              <a:ext cx="49213" cy="49213"/>
            </a:xfrm>
            <a:custGeom>
              <a:avLst/>
              <a:gdLst>
                <a:gd name="T0" fmla="*/ 17 w 100"/>
                <a:gd name="T1" fmla="*/ 0 h 100"/>
                <a:gd name="T2" fmla="*/ 17 w 100"/>
                <a:gd name="T3" fmla="*/ 83 h 100"/>
                <a:gd name="T4" fmla="*/ 82 w 100"/>
                <a:gd name="T5" fmla="*/ 83 h 100"/>
                <a:gd name="T6" fmla="*/ 82 w 100"/>
                <a:gd name="T7" fmla="*/ 0 h 100"/>
                <a:gd name="T8" fmla="*/ 100 w 100"/>
                <a:gd name="T9" fmla="*/ 0 h 100"/>
                <a:gd name="T10" fmla="*/ 100 w 100"/>
                <a:gd name="T11" fmla="*/ 100 h 100"/>
                <a:gd name="T12" fmla="*/ 0 w 100"/>
                <a:gd name="T13" fmla="*/ 100 h 100"/>
                <a:gd name="T14" fmla="*/ 0 w 100"/>
                <a:gd name="T15" fmla="*/ 0 h 100"/>
                <a:gd name="T16" fmla="*/ 17 w 100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17" y="0"/>
                  </a:moveTo>
                  <a:lnTo>
                    <a:pt x="17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46">
              <a:extLst>
                <a:ext uri="{FF2B5EF4-FFF2-40B4-BE49-F238E27FC236}">
                  <a16:creationId xmlns:a16="http://schemas.microsoft.com/office/drawing/2014/main" id="{2FC02853-AAD8-F7C5-4583-5097899E8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4370388"/>
              <a:ext cx="49213" cy="49213"/>
            </a:xfrm>
            <a:custGeom>
              <a:avLst/>
              <a:gdLst>
                <a:gd name="T0" fmla="*/ 82 w 100"/>
                <a:gd name="T1" fmla="*/ 16 h 100"/>
                <a:gd name="T2" fmla="*/ 17 w 100"/>
                <a:gd name="T3" fmla="*/ 16 h 100"/>
                <a:gd name="T4" fmla="*/ 17 w 100"/>
                <a:gd name="T5" fmla="*/ 100 h 100"/>
                <a:gd name="T6" fmla="*/ 0 w 100"/>
                <a:gd name="T7" fmla="*/ 100 h 100"/>
                <a:gd name="T8" fmla="*/ 0 w 100"/>
                <a:gd name="T9" fmla="*/ 0 h 100"/>
                <a:gd name="T10" fmla="*/ 100 w 100"/>
                <a:gd name="T11" fmla="*/ 0 h 100"/>
                <a:gd name="T12" fmla="*/ 100 w 100"/>
                <a:gd name="T13" fmla="*/ 100 h 100"/>
                <a:gd name="T14" fmla="*/ 82 w 100"/>
                <a:gd name="T15" fmla="*/ 100 h 100"/>
                <a:gd name="T16" fmla="*/ 82 w 100"/>
                <a:gd name="T17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82" y="16"/>
                  </a:move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82" y="100"/>
                  </a:lnTo>
                  <a:lnTo>
                    <a:pt x="82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7">
              <a:extLst>
                <a:ext uri="{FF2B5EF4-FFF2-40B4-BE49-F238E27FC236}">
                  <a16:creationId xmlns:a16="http://schemas.microsoft.com/office/drawing/2014/main" id="{EADE742C-26CE-EE28-2198-6981DE882C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7988" y="4356100"/>
              <a:ext cx="7938" cy="63500"/>
            </a:xfrm>
            <a:custGeom>
              <a:avLst/>
              <a:gdLst>
                <a:gd name="T0" fmla="*/ 17 w 17"/>
                <a:gd name="T1" fmla="*/ 14 h 129"/>
                <a:gd name="T2" fmla="*/ 0 w 17"/>
                <a:gd name="T3" fmla="*/ 14 h 129"/>
                <a:gd name="T4" fmla="*/ 0 w 17"/>
                <a:gd name="T5" fmla="*/ 0 h 129"/>
                <a:gd name="T6" fmla="*/ 17 w 17"/>
                <a:gd name="T7" fmla="*/ 0 h 129"/>
                <a:gd name="T8" fmla="*/ 17 w 17"/>
                <a:gd name="T9" fmla="*/ 14 h 129"/>
                <a:gd name="T10" fmla="*/ 17 w 17"/>
                <a:gd name="T11" fmla="*/ 129 h 129"/>
                <a:gd name="T12" fmla="*/ 0 w 17"/>
                <a:gd name="T13" fmla="*/ 129 h 129"/>
                <a:gd name="T14" fmla="*/ 0 w 17"/>
                <a:gd name="T15" fmla="*/ 29 h 129"/>
                <a:gd name="T16" fmla="*/ 17 w 17"/>
                <a:gd name="T17" fmla="*/ 29 h 129"/>
                <a:gd name="T18" fmla="*/ 17 w 17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9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48">
              <a:extLst>
                <a:ext uri="{FF2B5EF4-FFF2-40B4-BE49-F238E27FC236}">
                  <a16:creationId xmlns:a16="http://schemas.microsoft.com/office/drawing/2014/main" id="{B8E5EE6D-A91E-68AF-9564-F5F76E77B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4370388"/>
              <a:ext cx="49213" cy="49213"/>
            </a:xfrm>
            <a:custGeom>
              <a:avLst/>
              <a:gdLst>
                <a:gd name="T0" fmla="*/ 72 w 100"/>
                <a:gd name="T1" fmla="*/ 100 h 100"/>
                <a:gd name="T2" fmla="*/ 26 w 100"/>
                <a:gd name="T3" fmla="*/ 100 h 100"/>
                <a:gd name="T4" fmla="*/ 0 w 100"/>
                <a:gd name="T5" fmla="*/ 0 h 100"/>
                <a:gd name="T6" fmla="*/ 17 w 100"/>
                <a:gd name="T7" fmla="*/ 0 h 100"/>
                <a:gd name="T8" fmla="*/ 42 w 100"/>
                <a:gd name="T9" fmla="*/ 82 h 100"/>
                <a:gd name="T10" fmla="*/ 58 w 100"/>
                <a:gd name="T11" fmla="*/ 82 h 100"/>
                <a:gd name="T12" fmla="*/ 82 w 100"/>
                <a:gd name="T13" fmla="*/ 0 h 100"/>
                <a:gd name="T14" fmla="*/ 100 w 100"/>
                <a:gd name="T15" fmla="*/ 0 h 100"/>
                <a:gd name="T16" fmla="*/ 72 w 100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72" y="100"/>
                  </a:moveTo>
                  <a:lnTo>
                    <a:pt x="26" y="10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2" y="82"/>
                  </a:lnTo>
                  <a:lnTo>
                    <a:pt x="58" y="82"/>
                  </a:lnTo>
                  <a:cubicBezTo>
                    <a:pt x="58" y="78"/>
                    <a:pt x="82" y="0"/>
                    <a:pt x="82" y="0"/>
                  </a:cubicBezTo>
                  <a:lnTo>
                    <a:pt x="100" y="0"/>
                  </a:lnTo>
                  <a:lnTo>
                    <a:pt x="72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49">
              <a:extLst>
                <a:ext uri="{FF2B5EF4-FFF2-40B4-BE49-F238E27FC236}">
                  <a16:creationId xmlns:a16="http://schemas.microsoft.com/office/drawing/2014/main" id="{0204F942-E233-2BF9-2E18-B37509F143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0226" y="4370388"/>
              <a:ext cx="49213" cy="49213"/>
            </a:xfrm>
            <a:custGeom>
              <a:avLst/>
              <a:gdLst>
                <a:gd name="T0" fmla="*/ 0 w 100"/>
                <a:gd name="T1" fmla="*/ 100 h 101"/>
                <a:gd name="T2" fmla="*/ 0 w 100"/>
                <a:gd name="T3" fmla="*/ 0 h 101"/>
                <a:gd name="T4" fmla="*/ 100 w 100"/>
                <a:gd name="T5" fmla="*/ 0 h 101"/>
                <a:gd name="T6" fmla="*/ 100 w 100"/>
                <a:gd name="T7" fmla="*/ 58 h 101"/>
                <a:gd name="T8" fmla="*/ 17 w 100"/>
                <a:gd name="T9" fmla="*/ 58 h 101"/>
                <a:gd name="T10" fmla="*/ 17 w 100"/>
                <a:gd name="T11" fmla="*/ 83 h 101"/>
                <a:gd name="T12" fmla="*/ 81 w 100"/>
                <a:gd name="T13" fmla="*/ 83 h 101"/>
                <a:gd name="T14" fmla="*/ 81 w 100"/>
                <a:gd name="T15" fmla="*/ 101 h 101"/>
                <a:gd name="T16" fmla="*/ 0 w 100"/>
                <a:gd name="T17" fmla="*/ 101 h 101"/>
                <a:gd name="T18" fmla="*/ 0 w 100"/>
                <a:gd name="T19" fmla="*/ 100 h 101"/>
                <a:gd name="T20" fmla="*/ 17 w 100"/>
                <a:gd name="T21" fmla="*/ 41 h 101"/>
                <a:gd name="T22" fmla="*/ 81 w 100"/>
                <a:gd name="T23" fmla="*/ 41 h 101"/>
                <a:gd name="T24" fmla="*/ 81 w 100"/>
                <a:gd name="T25" fmla="*/ 16 h 101"/>
                <a:gd name="T26" fmla="*/ 17 w 100"/>
                <a:gd name="T27" fmla="*/ 16 h 101"/>
                <a:gd name="T28" fmla="*/ 17 w 100"/>
                <a:gd name="T2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01">
                  <a:moveTo>
                    <a:pt x="0" y="10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58"/>
                  </a:lnTo>
                  <a:lnTo>
                    <a:pt x="17" y="58"/>
                  </a:lnTo>
                  <a:lnTo>
                    <a:pt x="17" y="83"/>
                  </a:lnTo>
                  <a:lnTo>
                    <a:pt x="81" y="83"/>
                  </a:lnTo>
                  <a:lnTo>
                    <a:pt x="81" y="101"/>
                  </a:lnTo>
                  <a:lnTo>
                    <a:pt x="0" y="101"/>
                  </a:lnTo>
                  <a:lnTo>
                    <a:pt x="0" y="100"/>
                  </a:lnTo>
                  <a:close/>
                  <a:moveTo>
                    <a:pt x="17" y="41"/>
                  </a:moveTo>
                  <a:lnTo>
                    <a:pt x="81" y="41"/>
                  </a:lnTo>
                  <a:lnTo>
                    <a:pt x="81" y="16"/>
                  </a:lnTo>
                  <a:lnTo>
                    <a:pt x="17" y="16"/>
                  </a:lnTo>
                  <a:lnTo>
                    <a:pt x="17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50">
              <a:extLst>
                <a:ext uri="{FF2B5EF4-FFF2-40B4-BE49-F238E27FC236}">
                  <a16:creationId xmlns:a16="http://schemas.microsoft.com/office/drawing/2014/main" id="{E8691FAA-47BF-04B3-3C8F-BE483FE8D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188" y="4370388"/>
              <a:ext cx="30163" cy="49213"/>
            </a:xfrm>
            <a:custGeom>
              <a:avLst/>
              <a:gdLst>
                <a:gd name="T0" fmla="*/ 0 w 62"/>
                <a:gd name="T1" fmla="*/ 100 h 100"/>
                <a:gd name="T2" fmla="*/ 0 w 62"/>
                <a:gd name="T3" fmla="*/ 0 h 100"/>
                <a:gd name="T4" fmla="*/ 62 w 62"/>
                <a:gd name="T5" fmla="*/ 0 h 100"/>
                <a:gd name="T6" fmla="*/ 62 w 62"/>
                <a:gd name="T7" fmla="*/ 16 h 100"/>
                <a:gd name="T8" fmla="*/ 17 w 62"/>
                <a:gd name="T9" fmla="*/ 16 h 100"/>
                <a:gd name="T10" fmla="*/ 17 w 62"/>
                <a:gd name="T11" fmla="*/ 100 h 100"/>
                <a:gd name="T12" fmla="*/ 0 w 62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0">
                  <a:moveTo>
                    <a:pt x="0" y="10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6"/>
                  </a:ln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1">
              <a:extLst>
                <a:ext uri="{FF2B5EF4-FFF2-40B4-BE49-F238E27FC236}">
                  <a16:creationId xmlns:a16="http://schemas.microsoft.com/office/drawing/2014/main" id="{5DDA76F7-CFEB-4BCF-6BFB-2D59F9A5F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4370388"/>
              <a:ext cx="49213" cy="49213"/>
            </a:xfrm>
            <a:custGeom>
              <a:avLst/>
              <a:gdLst>
                <a:gd name="T0" fmla="*/ 83 w 100"/>
                <a:gd name="T1" fmla="*/ 58 h 100"/>
                <a:gd name="T2" fmla="*/ 41 w 100"/>
                <a:gd name="T3" fmla="*/ 58 h 100"/>
                <a:gd name="T4" fmla="*/ 0 w 100"/>
                <a:gd name="T5" fmla="*/ 58 h 100"/>
                <a:gd name="T6" fmla="*/ 0 w 100"/>
                <a:gd name="T7" fmla="*/ 0 h 100"/>
                <a:gd name="T8" fmla="*/ 84 w 100"/>
                <a:gd name="T9" fmla="*/ 0 h 100"/>
                <a:gd name="T10" fmla="*/ 84 w 100"/>
                <a:gd name="T11" fmla="*/ 16 h 100"/>
                <a:gd name="T12" fmla="*/ 19 w 100"/>
                <a:gd name="T13" fmla="*/ 16 h 100"/>
                <a:gd name="T14" fmla="*/ 19 w 100"/>
                <a:gd name="T15" fmla="*/ 41 h 100"/>
                <a:gd name="T16" fmla="*/ 100 w 100"/>
                <a:gd name="T17" fmla="*/ 41 h 100"/>
                <a:gd name="T18" fmla="*/ 100 w 100"/>
                <a:gd name="T19" fmla="*/ 100 h 100"/>
                <a:gd name="T20" fmla="*/ 0 w 100"/>
                <a:gd name="T21" fmla="*/ 100 h 100"/>
                <a:gd name="T22" fmla="*/ 0 w 100"/>
                <a:gd name="T23" fmla="*/ 82 h 100"/>
                <a:gd name="T24" fmla="*/ 83 w 100"/>
                <a:gd name="T25" fmla="*/ 82 h 100"/>
                <a:gd name="T26" fmla="*/ 83 w 100"/>
                <a:gd name="T2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0">
                  <a:moveTo>
                    <a:pt x="83" y="58"/>
                  </a:moveTo>
                  <a:lnTo>
                    <a:pt x="41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6"/>
                  </a:lnTo>
                  <a:lnTo>
                    <a:pt x="19" y="16"/>
                  </a:lnTo>
                  <a:lnTo>
                    <a:pt x="19" y="41"/>
                  </a:lnTo>
                  <a:lnTo>
                    <a:pt x="100" y="41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82"/>
                  </a:lnTo>
                  <a:lnTo>
                    <a:pt x="83" y="82"/>
                  </a:lnTo>
                  <a:lnTo>
                    <a:pt x="83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52">
              <a:extLst>
                <a:ext uri="{FF2B5EF4-FFF2-40B4-BE49-F238E27FC236}">
                  <a16:creationId xmlns:a16="http://schemas.microsoft.com/office/drawing/2014/main" id="{BBDC970F-FC07-36C4-B709-C00C66F762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8826" y="4356100"/>
              <a:ext cx="9525" cy="63500"/>
            </a:xfrm>
            <a:custGeom>
              <a:avLst/>
              <a:gdLst>
                <a:gd name="T0" fmla="*/ 18 w 18"/>
                <a:gd name="T1" fmla="*/ 14 h 129"/>
                <a:gd name="T2" fmla="*/ 0 w 18"/>
                <a:gd name="T3" fmla="*/ 14 h 129"/>
                <a:gd name="T4" fmla="*/ 0 w 18"/>
                <a:gd name="T5" fmla="*/ 0 h 129"/>
                <a:gd name="T6" fmla="*/ 18 w 18"/>
                <a:gd name="T7" fmla="*/ 0 h 129"/>
                <a:gd name="T8" fmla="*/ 18 w 18"/>
                <a:gd name="T9" fmla="*/ 14 h 129"/>
                <a:gd name="T10" fmla="*/ 18 w 18"/>
                <a:gd name="T11" fmla="*/ 129 h 129"/>
                <a:gd name="T12" fmla="*/ 0 w 18"/>
                <a:gd name="T13" fmla="*/ 129 h 129"/>
                <a:gd name="T14" fmla="*/ 0 w 18"/>
                <a:gd name="T15" fmla="*/ 29 h 129"/>
                <a:gd name="T16" fmla="*/ 18 w 18"/>
                <a:gd name="T17" fmla="*/ 29 h 129"/>
                <a:gd name="T18" fmla="*/ 18 w 18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18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8" y="29"/>
                  </a:lnTo>
                  <a:lnTo>
                    <a:pt x="18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53">
              <a:extLst>
                <a:ext uri="{FF2B5EF4-FFF2-40B4-BE49-F238E27FC236}">
                  <a16:creationId xmlns:a16="http://schemas.microsoft.com/office/drawing/2014/main" id="{B155FC8C-2B32-8050-5AE5-3733FFCA5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6451" y="4356100"/>
              <a:ext cx="31750" cy="63500"/>
            </a:xfrm>
            <a:custGeom>
              <a:avLst/>
              <a:gdLst>
                <a:gd name="T0" fmla="*/ 65 w 65"/>
                <a:gd name="T1" fmla="*/ 111 h 129"/>
                <a:gd name="T2" fmla="*/ 65 w 65"/>
                <a:gd name="T3" fmla="*/ 129 h 129"/>
                <a:gd name="T4" fmla="*/ 0 w 65"/>
                <a:gd name="T5" fmla="*/ 129 h 129"/>
                <a:gd name="T6" fmla="*/ 0 w 65"/>
                <a:gd name="T7" fmla="*/ 64 h 129"/>
                <a:gd name="T8" fmla="*/ 0 w 65"/>
                <a:gd name="T9" fmla="*/ 0 h 129"/>
                <a:gd name="T10" fmla="*/ 18 w 65"/>
                <a:gd name="T11" fmla="*/ 0 h 129"/>
                <a:gd name="T12" fmla="*/ 18 w 65"/>
                <a:gd name="T13" fmla="*/ 29 h 129"/>
                <a:gd name="T14" fmla="*/ 52 w 65"/>
                <a:gd name="T15" fmla="*/ 29 h 129"/>
                <a:gd name="T16" fmla="*/ 52 w 65"/>
                <a:gd name="T17" fmla="*/ 45 h 129"/>
                <a:gd name="T18" fmla="*/ 18 w 65"/>
                <a:gd name="T19" fmla="*/ 45 h 129"/>
                <a:gd name="T20" fmla="*/ 18 w 65"/>
                <a:gd name="T21" fmla="*/ 111 h 129"/>
                <a:gd name="T22" fmla="*/ 65 w 65"/>
                <a:gd name="T23" fmla="*/ 1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29">
                  <a:moveTo>
                    <a:pt x="65" y="111"/>
                  </a:moveTo>
                  <a:lnTo>
                    <a:pt x="65" y="129"/>
                  </a:lnTo>
                  <a:lnTo>
                    <a:pt x="0" y="129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52" y="29"/>
                  </a:lnTo>
                  <a:lnTo>
                    <a:pt x="52" y="45"/>
                  </a:lnTo>
                  <a:lnTo>
                    <a:pt x="18" y="45"/>
                  </a:lnTo>
                  <a:lnTo>
                    <a:pt x="18" y="111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54">
              <a:extLst>
                <a:ext uri="{FF2B5EF4-FFF2-40B4-BE49-F238E27FC236}">
                  <a16:creationId xmlns:a16="http://schemas.microsoft.com/office/drawing/2014/main" id="{97B4B5C1-0CB3-9092-AFB0-872AD8D94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4713" y="4354513"/>
              <a:ext cx="49213" cy="63500"/>
            </a:xfrm>
            <a:custGeom>
              <a:avLst/>
              <a:gdLst>
                <a:gd name="T0" fmla="*/ 100 w 100"/>
                <a:gd name="T1" fmla="*/ 87 h 128"/>
                <a:gd name="T2" fmla="*/ 100 w 100"/>
                <a:gd name="T3" fmla="*/ 28 h 128"/>
                <a:gd name="T4" fmla="*/ 56 w 100"/>
                <a:gd name="T5" fmla="*/ 28 h 128"/>
                <a:gd name="T6" fmla="*/ 76 w 100"/>
                <a:gd name="T7" fmla="*/ 0 h 128"/>
                <a:gd name="T8" fmla="*/ 58 w 100"/>
                <a:gd name="T9" fmla="*/ 0 h 128"/>
                <a:gd name="T10" fmla="*/ 36 w 100"/>
                <a:gd name="T11" fmla="*/ 28 h 128"/>
                <a:gd name="T12" fmla="*/ 0 w 100"/>
                <a:gd name="T13" fmla="*/ 28 h 128"/>
                <a:gd name="T14" fmla="*/ 0 w 100"/>
                <a:gd name="T15" fmla="*/ 128 h 128"/>
                <a:gd name="T16" fmla="*/ 82 w 100"/>
                <a:gd name="T17" fmla="*/ 128 h 128"/>
                <a:gd name="T18" fmla="*/ 82 w 100"/>
                <a:gd name="T19" fmla="*/ 111 h 128"/>
                <a:gd name="T20" fmla="*/ 18 w 100"/>
                <a:gd name="T21" fmla="*/ 111 h 128"/>
                <a:gd name="T22" fmla="*/ 18 w 100"/>
                <a:gd name="T23" fmla="*/ 86 h 128"/>
                <a:gd name="T24" fmla="*/ 100 w 100"/>
                <a:gd name="T25" fmla="*/ 86 h 128"/>
                <a:gd name="T26" fmla="*/ 100 w 100"/>
                <a:gd name="T27" fmla="*/ 87 h 128"/>
                <a:gd name="T28" fmla="*/ 18 w 100"/>
                <a:gd name="T29" fmla="*/ 46 h 128"/>
                <a:gd name="T30" fmla="*/ 82 w 100"/>
                <a:gd name="T31" fmla="*/ 46 h 128"/>
                <a:gd name="T32" fmla="*/ 82 w 100"/>
                <a:gd name="T33" fmla="*/ 71 h 128"/>
                <a:gd name="T34" fmla="*/ 18 w 100"/>
                <a:gd name="T35" fmla="*/ 71 h 128"/>
                <a:gd name="T36" fmla="*/ 18 w 100"/>
                <a:gd name="T37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8">
                  <a:moveTo>
                    <a:pt x="100" y="87"/>
                  </a:moveTo>
                  <a:lnTo>
                    <a:pt x="100" y="28"/>
                  </a:lnTo>
                  <a:lnTo>
                    <a:pt x="56" y="28"/>
                  </a:lnTo>
                  <a:lnTo>
                    <a:pt x="76" y="0"/>
                  </a:lnTo>
                  <a:lnTo>
                    <a:pt x="58" y="0"/>
                  </a:lnTo>
                  <a:cubicBezTo>
                    <a:pt x="58" y="0"/>
                    <a:pt x="42" y="20"/>
                    <a:pt x="36" y="28"/>
                  </a:cubicBezTo>
                  <a:lnTo>
                    <a:pt x="0" y="28"/>
                  </a:lnTo>
                  <a:lnTo>
                    <a:pt x="0" y="128"/>
                  </a:lnTo>
                  <a:lnTo>
                    <a:pt x="82" y="128"/>
                  </a:lnTo>
                  <a:lnTo>
                    <a:pt x="82" y="111"/>
                  </a:lnTo>
                  <a:lnTo>
                    <a:pt x="18" y="111"/>
                  </a:lnTo>
                  <a:lnTo>
                    <a:pt x="18" y="86"/>
                  </a:lnTo>
                  <a:lnTo>
                    <a:pt x="100" y="86"/>
                  </a:lnTo>
                  <a:lnTo>
                    <a:pt x="100" y="87"/>
                  </a:lnTo>
                  <a:close/>
                  <a:moveTo>
                    <a:pt x="18" y="46"/>
                  </a:moveTo>
                  <a:lnTo>
                    <a:pt x="82" y="46"/>
                  </a:lnTo>
                  <a:lnTo>
                    <a:pt x="82" y="71"/>
                  </a:lnTo>
                  <a:lnTo>
                    <a:pt x="18" y="71"/>
                  </a:lnTo>
                  <a:lnTo>
                    <a:pt x="1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55">
              <a:extLst>
                <a:ext uri="{FF2B5EF4-FFF2-40B4-BE49-F238E27FC236}">
                  <a16:creationId xmlns:a16="http://schemas.microsoft.com/office/drawing/2014/main" id="{0B5EDFC3-070D-CDFA-761C-BBA0D8687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488" y="4370388"/>
              <a:ext cx="166688" cy="187325"/>
            </a:xfrm>
            <a:custGeom>
              <a:avLst/>
              <a:gdLst>
                <a:gd name="T0" fmla="*/ 319 w 338"/>
                <a:gd name="T1" fmla="*/ 363 h 383"/>
                <a:gd name="T2" fmla="*/ 284 w 338"/>
                <a:gd name="T3" fmla="*/ 326 h 383"/>
                <a:gd name="T4" fmla="*/ 284 w 338"/>
                <a:gd name="T5" fmla="*/ 127 h 383"/>
                <a:gd name="T6" fmla="*/ 150 w 338"/>
                <a:gd name="T7" fmla="*/ 0 h 383"/>
                <a:gd name="T8" fmla="*/ 13 w 338"/>
                <a:gd name="T9" fmla="*/ 78 h 383"/>
                <a:gd name="T10" fmla="*/ 53 w 338"/>
                <a:gd name="T11" fmla="*/ 115 h 383"/>
                <a:gd name="T12" fmla="*/ 92 w 338"/>
                <a:gd name="T13" fmla="*/ 73 h 383"/>
                <a:gd name="T14" fmla="*/ 149 w 338"/>
                <a:gd name="T15" fmla="*/ 27 h 383"/>
                <a:gd name="T16" fmla="*/ 219 w 338"/>
                <a:gd name="T17" fmla="*/ 142 h 383"/>
                <a:gd name="T18" fmla="*/ 219 w 338"/>
                <a:gd name="T19" fmla="*/ 172 h 383"/>
                <a:gd name="T20" fmla="*/ 0 w 338"/>
                <a:gd name="T21" fmla="*/ 293 h 383"/>
                <a:gd name="T22" fmla="*/ 100 w 338"/>
                <a:gd name="T23" fmla="*/ 383 h 383"/>
                <a:gd name="T24" fmla="*/ 218 w 338"/>
                <a:gd name="T25" fmla="*/ 325 h 383"/>
                <a:gd name="T26" fmla="*/ 219 w 338"/>
                <a:gd name="T27" fmla="*/ 325 h 383"/>
                <a:gd name="T28" fmla="*/ 282 w 338"/>
                <a:gd name="T29" fmla="*/ 383 h 383"/>
                <a:gd name="T30" fmla="*/ 323 w 338"/>
                <a:gd name="T31" fmla="*/ 381 h 383"/>
                <a:gd name="T32" fmla="*/ 328 w 338"/>
                <a:gd name="T33" fmla="*/ 376 h 383"/>
                <a:gd name="T34" fmla="*/ 338 w 338"/>
                <a:gd name="T35" fmla="*/ 361 h 383"/>
                <a:gd name="T36" fmla="*/ 319 w 338"/>
                <a:gd name="T37" fmla="*/ 3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" h="383">
                  <a:moveTo>
                    <a:pt x="319" y="363"/>
                  </a:moveTo>
                  <a:cubicBezTo>
                    <a:pt x="293" y="363"/>
                    <a:pt x="284" y="353"/>
                    <a:pt x="284" y="326"/>
                  </a:cubicBezTo>
                  <a:lnTo>
                    <a:pt x="284" y="127"/>
                  </a:lnTo>
                  <a:cubicBezTo>
                    <a:pt x="284" y="52"/>
                    <a:pt x="263" y="0"/>
                    <a:pt x="150" y="0"/>
                  </a:cubicBezTo>
                  <a:cubicBezTo>
                    <a:pt x="93" y="0"/>
                    <a:pt x="13" y="26"/>
                    <a:pt x="13" y="78"/>
                  </a:cubicBezTo>
                  <a:cubicBezTo>
                    <a:pt x="13" y="100"/>
                    <a:pt x="30" y="115"/>
                    <a:pt x="53" y="115"/>
                  </a:cubicBezTo>
                  <a:cubicBezTo>
                    <a:pt x="67" y="115"/>
                    <a:pt x="92" y="106"/>
                    <a:pt x="92" y="73"/>
                  </a:cubicBezTo>
                  <a:cubicBezTo>
                    <a:pt x="92" y="48"/>
                    <a:pt x="98" y="27"/>
                    <a:pt x="149" y="27"/>
                  </a:cubicBezTo>
                  <a:cubicBezTo>
                    <a:pt x="219" y="27"/>
                    <a:pt x="219" y="86"/>
                    <a:pt x="219" y="142"/>
                  </a:cubicBezTo>
                  <a:lnTo>
                    <a:pt x="219" y="172"/>
                  </a:lnTo>
                  <a:cubicBezTo>
                    <a:pt x="157" y="177"/>
                    <a:pt x="0" y="177"/>
                    <a:pt x="0" y="293"/>
                  </a:cubicBezTo>
                  <a:cubicBezTo>
                    <a:pt x="0" y="346"/>
                    <a:pt x="43" y="383"/>
                    <a:pt x="100" y="383"/>
                  </a:cubicBezTo>
                  <a:cubicBezTo>
                    <a:pt x="157" y="383"/>
                    <a:pt x="193" y="361"/>
                    <a:pt x="218" y="325"/>
                  </a:cubicBezTo>
                  <a:lnTo>
                    <a:pt x="219" y="325"/>
                  </a:lnTo>
                  <a:cubicBezTo>
                    <a:pt x="219" y="360"/>
                    <a:pt x="233" y="383"/>
                    <a:pt x="282" y="383"/>
                  </a:cubicBezTo>
                  <a:cubicBezTo>
                    <a:pt x="292" y="383"/>
                    <a:pt x="302" y="383"/>
                    <a:pt x="323" y="381"/>
                  </a:cubicBezTo>
                  <a:lnTo>
                    <a:pt x="328" y="376"/>
                  </a:lnTo>
                  <a:cubicBezTo>
                    <a:pt x="332" y="371"/>
                    <a:pt x="335" y="366"/>
                    <a:pt x="338" y="361"/>
                  </a:cubicBezTo>
                  <a:cubicBezTo>
                    <a:pt x="324" y="363"/>
                    <a:pt x="322" y="363"/>
                    <a:pt x="319" y="36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56">
              <a:extLst>
                <a:ext uri="{FF2B5EF4-FFF2-40B4-BE49-F238E27FC236}">
                  <a16:creationId xmlns:a16="http://schemas.microsoft.com/office/drawing/2014/main" id="{043E88FD-8D19-9552-26C3-D28912AB1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76" y="4398963"/>
              <a:ext cx="109538" cy="109538"/>
            </a:xfrm>
            <a:custGeom>
              <a:avLst/>
              <a:gdLst>
                <a:gd name="T0" fmla="*/ 22 w 225"/>
                <a:gd name="T1" fmla="*/ 0 h 224"/>
                <a:gd name="T2" fmla="*/ 0 w 225"/>
                <a:gd name="T3" fmla="*/ 19 h 224"/>
                <a:gd name="T4" fmla="*/ 0 w 225"/>
                <a:gd name="T5" fmla="*/ 224 h 224"/>
                <a:gd name="T6" fmla="*/ 225 w 225"/>
                <a:gd name="T7" fmla="*/ 224 h 224"/>
                <a:gd name="T8" fmla="*/ 225 w 225"/>
                <a:gd name="T9" fmla="*/ 0 h 224"/>
                <a:gd name="T10" fmla="*/ 150 w 225"/>
                <a:gd name="T11" fmla="*/ 0 h 224"/>
                <a:gd name="T12" fmla="*/ 150 w 225"/>
                <a:gd name="T13" fmla="*/ 149 h 224"/>
                <a:gd name="T14" fmla="*/ 75 w 225"/>
                <a:gd name="T15" fmla="*/ 149 h 224"/>
                <a:gd name="T16" fmla="*/ 75 w 225"/>
                <a:gd name="T17" fmla="*/ 0 h 224"/>
                <a:gd name="T18" fmla="*/ 22 w 225"/>
                <a:gd name="T1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24">
                  <a:moveTo>
                    <a:pt x="22" y="0"/>
                  </a:moveTo>
                  <a:lnTo>
                    <a:pt x="0" y="19"/>
                  </a:lnTo>
                  <a:lnTo>
                    <a:pt x="0" y="224"/>
                  </a:lnTo>
                  <a:lnTo>
                    <a:pt x="225" y="224"/>
                  </a:lnTo>
                  <a:lnTo>
                    <a:pt x="225" y="0"/>
                  </a:lnTo>
                  <a:lnTo>
                    <a:pt x="150" y="0"/>
                  </a:lnTo>
                  <a:lnTo>
                    <a:pt x="150" y="149"/>
                  </a:lnTo>
                  <a:lnTo>
                    <a:pt x="75" y="149"/>
                  </a:lnTo>
                  <a:lnTo>
                    <a:pt x="75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57">
              <a:extLst>
                <a:ext uri="{FF2B5EF4-FFF2-40B4-BE49-F238E27FC236}">
                  <a16:creationId xmlns:a16="http://schemas.microsoft.com/office/drawing/2014/main" id="{5AC128F7-9804-DBF6-3D41-31647190AD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576" y="4308475"/>
              <a:ext cx="385763" cy="311150"/>
            </a:xfrm>
            <a:custGeom>
              <a:avLst/>
              <a:gdLst>
                <a:gd name="T0" fmla="*/ 462 w 790"/>
                <a:gd name="T1" fmla="*/ 408 h 638"/>
                <a:gd name="T2" fmla="*/ 607 w 790"/>
                <a:gd name="T3" fmla="*/ 325 h 638"/>
                <a:gd name="T4" fmla="*/ 607 w 790"/>
                <a:gd name="T5" fmla="*/ 373 h 638"/>
                <a:gd name="T6" fmla="*/ 518 w 790"/>
                <a:gd name="T7" fmla="*/ 478 h 638"/>
                <a:gd name="T8" fmla="*/ 462 w 790"/>
                <a:gd name="T9" fmla="*/ 408 h 638"/>
                <a:gd name="T10" fmla="*/ 707 w 790"/>
                <a:gd name="T11" fmla="*/ 490 h 638"/>
                <a:gd name="T12" fmla="*/ 726 w 790"/>
                <a:gd name="T13" fmla="*/ 489 h 638"/>
                <a:gd name="T14" fmla="*/ 790 w 790"/>
                <a:gd name="T15" fmla="*/ 284 h 638"/>
                <a:gd name="T16" fmla="*/ 518 w 790"/>
                <a:gd name="T17" fmla="*/ 0 h 638"/>
                <a:gd name="T18" fmla="*/ 407 w 790"/>
                <a:gd name="T19" fmla="*/ 18 h 638"/>
                <a:gd name="T20" fmla="*/ 407 w 790"/>
                <a:gd name="T21" fmla="*/ 117 h 638"/>
                <a:gd name="T22" fmla="*/ 388 w 790"/>
                <a:gd name="T23" fmla="*/ 117 h 638"/>
                <a:gd name="T24" fmla="*/ 388 w 790"/>
                <a:gd name="T25" fmla="*/ 135 h 638"/>
                <a:gd name="T26" fmla="*/ 313 w 790"/>
                <a:gd name="T27" fmla="*/ 135 h 638"/>
                <a:gd name="T28" fmla="*/ 313 w 790"/>
                <a:gd name="T29" fmla="*/ 135 h 638"/>
                <a:gd name="T30" fmla="*/ 313 w 790"/>
                <a:gd name="T31" fmla="*/ 54 h 638"/>
                <a:gd name="T32" fmla="*/ 125 w 790"/>
                <a:gd name="T33" fmla="*/ 188 h 638"/>
                <a:gd name="T34" fmla="*/ 178 w 790"/>
                <a:gd name="T35" fmla="*/ 188 h 638"/>
                <a:gd name="T36" fmla="*/ 178 w 790"/>
                <a:gd name="T37" fmla="*/ 338 h 638"/>
                <a:gd name="T38" fmla="*/ 253 w 790"/>
                <a:gd name="T39" fmla="*/ 338 h 638"/>
                <a:gd name="T40" fmla="*/ 253 w 790"/>
                <a:gd name="T41" fmla="*/ 188 h 638"/>
                <a:gd name="T42" fmla="*/ 328 w 790"/>
                <a:gd name="T43" fmla="*/ 188 h 638"/>
                <a:gd name="T44" fmla="*/ 328 w 790"/>
                <a:gd name="T45" fmla="*/ 413 h 638"/>
                <a:gd name="T46" fmla="*/ 103 w 790"/>
                <a:gd name="T47" fmla="*/ 413 h 638"/>
                <a:gd name="T48" fmla="*/ 103 w 790"/>
                <a:gd name="T49" fmla="*/ 207 h 638"/>
                <a:gd name="T50" fmla="*/ 0 w 790"/>
                <a:gd name="T51" fmla="*/ 398 h 638"/>
                <a:gd name="T52" fmla="*/ 400 w 790"/>
                <a:gd name="T53" fmla="*/ 638 h 638"/>
                <a:gd name="T54" fmla="*/ 697 w 790"/>
                <a:gd name="T55" fmla="*/ 524 h 638"/>
                <a:gd name="T56" fmla="*/ 711 w 790"/>
                <a:gd name="T57" fmla="*/ 509 h 638"/>
                <a:gd name="T58" fmla="*/ 670 w 790"/>
                <a:gd name="T59" fmla="*/ 512 h 638"/>
                <a:gd name="T60" fmla="*/ 607 w 790"/>
                <a:gd name="T61" fmla="*/ 453 h 638"/>
                <a:gd name="T62" fmla="*/ 606 w 790"/>
                <a:gd name="T63" fmla="*/ 453 h 638"/>
                <a:gd name="T64" fmla="*/ 488 w 790"/>
                <a:gd name="T65" fmla="*/ 512 h 638"/>
                <a:gd name="T66" fmla="*/ 388 w 790"/>
                <a:gd name="T67" fmla="*/ 422 h 638"/>
                <a:gd name="T68" fmla="*/ 607 w 790"/>
                <a:gd name="T69" fmla="*/ 300 h 638"/>
                <a:gd name="T70" fmla="*/ 607 w 790"/>
                <a:gd name="T71" fmla="*/ 270 h 638"/>
                <a:gd name="T72" fmla="*/ 537 w 790"/>
                <a:gd name="T73" fmla="*/ 155 h 638"/>
                <a:gd name="T74" fmla="*/ 480 w 790"/>
                <a:gd name="T75" fmla="*/ 202 h 638"/>
                <a:gd name="T76" fmla="*/ 441 w 790"/>
                <a:gd name="T77" fmla="*/ 243 h 638"/>
                <a:gd name="T78" fmla="*/ 401 w 790"/>
                <a:gd name="T79" fmla="*/ 207 h 638"/>
                <a:gd name="T80" fmla="*/ 538 w 790"/>
                <a:gd name="T81" fmla="*/ 128 h 638"/>
                <a:gd name="T82" fmla="*/ 672 w 790"/>
                <a:gd name="T83" fmla="*/ 255 h 638"/>
                <a:gd name="T84" fmla="*/ 672 w 790"/>
                <a:gd name="T85" fmla="*/ 454 h 638"/>
                <a:gd name="T86" fmla="*/ 707 w 790"/>
                <a:gd name="T87" fmla="*/ 49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8">
                  <a:moveTo>
                    <a:pt x="462" y="408"/>
                  </a:moveTo>
                  <a:cubicBezTo>
                    <a:pt x="462" y="333"/>
                    <a:pt x="568" y="327"/>
                    <a:pt x="607" y="325"/>
                  </a:cubicBezTo>
                  <a:lnTo>
                    <a:pt x="607" y="373"/>
                  </a:lnTo>
                  <a:cubicBezTo>
                    <a:pt x="607" y="428"/>
                    <a:pt x="572" y="478"/>
                    <a:pt x="518" y="478"/>
                  </a:cubicBezTo>
                  <a:cubicBezTo>
                    <a:pt x="490" y="478"/>
                    <a:pt x="462" y="449"/>
                    <a:pt x="462" y="408"/>
                  </a:cubicBezTo>
                  <a:close/>
                  <a:moveTo>
                    <a:pt x="707" y="490"/>
                  </a:moveTo>
                  <a:cubicBezTo>
                    <a:pt x="710" y="490"/>
                    <a:pt x="712" y="490"/>
                    <a:pt x="726" y="489"/>
                  </a:cubicBezTo>
                  <a:cubicBezTo>
                    <a:pt x="770" y="427"/>
                    <a:pt x="790" y="352"/>
                    <a:pt x="790" y="284"/>
                  </a:cubicBezTo>
                  <a:cubicBezTo>
                    <a:pt x="790" y="129"/>
                    <a:pt x="683" y="0"/>
                    <a:pt x="518" y="0"/>
                  </a:cubicBezTo>
                  <a:cubicBezTo>
                    <a:pt x="483" y="0"/>
                    <a:pt x="446" y="7"/>
                    <a:pt x="407" y="18"/>
                  </a:cubicBezTo>
                  <a:lnTo>
                    <a:pt x="407" y="117"/>
                  </a:lnTo>
                  <a:lnTo>
                    <a:pt x="388" y="117"/>
                  </a:lnTo>
                  <a:lnTo>
                    <a:pt x="388" y="135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54"/>
                  </a:lnTo>
                  <a:cubicBezTo>
                    <a:pt x="252" y="85"/>
                    <a:pt x="188" y="129"/>
                    <a:pt x="125" y="188"/>
                  </a:cubicBezTo>
                  <a:lnTo>
                    <a:pt x="178" y="188"/>
                  </a:lnTo>
                  <a:lnTo>
                    <a:pt x="178" y="338"/>
                  </a:lnTo>
                  <a:lnTo>
                    <a:pt x="253" y="338"/>
                  </a:lnTo>
                  <a:lnTo>
                    <a:pt x="253" y="188"/>
                  </a:lnTo>
                  <a:lnTo>
                    <a:pt x="328" y="188"/>
                  </a:lnTo>
                  <a:lnTo>
                    <a:pt x="328" y="413"/>
                  </a:lnTo>
                  <a:lnTo>
                    <a:pt x="103" y="413"/>
                  </a:lnTo>
                  <a:lnTo>
                    <a:pt x="103" y="207"/>
                  </a:lnTo>
                  <a:cubicBezTo>
                    <a:pt x="28" y="280"/>
                    <a:pt x="0" y="344"/>
                    <a:pt x="0" y="398"/>
                  </a:cubicBezTo>
                  <a:cubicBezTo>
                    <a:pt x="0" y="512"/>
                    <a:pt x="151" y="638"/>
                    <a:pt x="400" y="638"/>
                  </a:cubicBezTo>
                  <a:cubicBezTo>
                    <a:pt x="538" y="638"/>
                    <a:pt x="635" y="590"/>
                    <a:pt x="697" y="524"/>
                  </a:cubicBezTo>
                  <a:lnTo>
                    <a:pt x="711" y="509"/>
                  </a:lnTo>
                  <a:cubicBezTo>
                    <a:pt x="688" y="512"/>
                    <a:pt x="680" y="512"/>
                    <a:pt x="670" y="512"/>
                  </a:cubicBezTo>
                  <a:cubicBezTo>
                    <a:pt x="622" y="512"/>
                    <a:pt x="607" y="488"/>
                    <a:pt x="607" y="453"/>
                  </a:cubicBezTo>
                  <a:lnTo>
                    <a:pt x="606" y="453"/>
                  </a:lnTo>
                  <a:cubicBezTo>
                    <a:pt x="580" y="489"/>
                    <a:pt x="545" y="512"/>
                    <a:pt x="488" y="512"/>
                  </a:cubicBezTo>
                  <a:cubicBezTo>
                    <a:pt x="431" y="512"/>
                    <a:pt x="388" y="473"/>
                    <a:pt x="388" y="422"/>
                  </a:cubicBezTo>
                  <a:cubicBezTo>
                    <a:pt x="388" y="305"/>
                    <a:pt x="545" y="305"/>
                    <a:pt x="607" y="300"/>
                  </a:cubicBezTo>
                  <a:lnTo>
                    <a:pt x="607" y="270"/>
                  </a:lnTo>
                  <a:cubicBezTo>
                    <a:pt x="607" y="214"/>
                    <a:pt x="606" y="155"/>
                    <a:pt x="537" y="155"/>
                  </a:cubicBezTo>
                  <a:cubicBezTo>
                    <a:pt x="486" y="155"/>
                    <a:pt x="480" y="177"/>
                    <a:pt x="480" y="202"/>
                  </a:cubicBezTo>
                  <a:cubicBezTo>
                    <a:pt x="480" y="234"/>
                    <a:pt x="455" y="243"/>
                    <a:pt x="441" y="243"/>
                  </a:cubicBezTo>
                  <a:cubicBezTo>
                    <a:pt x="418" y="243"/>
                    <a:pt x="401" y="228"/>
                    <a:pt x="401" y="207"/>
                  </a:cubicBezTo>
                  <a:cubicBezTo>
                    <a:pt x="401" y="154"/>
                    <a:pt x="481" y="128"/>
                    <a:pt x="538" y="128"/>
                  </a:cubicBezTo>
                  <a:cubicBezTo>
                    <a:pt x="652" y="128"/>
                    <a:pt x="672" y="180"/>
                    <a:pt x="672" y="255"/>
                  </a:cubicBezTo>
                  <a:lnTo>
                    <a:pt x="672" y="454"/>
                  </a:lnTo>
                  <a:cubicBezTo>
                    <a:pt x="672" y="480"/>
                    <a:pt x="681" y="490"/>
                    <a:pt x="707" y="4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Rectangle 158">
              <a:extLst>
                <a:ext uri="{FF2B5EF4-FFF2-40B4-BE49-F238E27FC236}">
                  <a16:creationId xmlns:a16="http://schemas.microsoft.com/office/drawing/2014/main" id="{773A30B0-9EF7-7F3A-8D6D-F4607FE12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1" y="4273550"/>
              <a:ext cx="36513" cy="92075"/>
            </a:xfrm>
            <a:prstGeom prst="rect">
              <a:avLst/>
            </a:prstGeom>
            <a:solidFill>
              <a:srgbClr val="23ACF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BBBEF"/>
                </a:solidFill>
              </a:endParaRPr>
            </a:p>
          </p:txBody>
        </p:sp>
      </p:grp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43DF51-E5EF-0611-ABF1-8DD3C546BD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674" y="5665339"/>
            <a:ext cx="832359" cy="479676"/>
          </a:xfrm>
          <a:prstGeom prst="roundRect">
            <a:avLst/>
          </a:prstGeom>
          <a:solidFill>
            <a:schemeClr val="bg1"/>
          </a:solidFill>
        </p:spPr>
        <p:txBody>
          <a:bodyPr wrap="none" lIns="180000" tIns="108000" rIns="180000" bIns="10800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9pPr>
          </a:lstStyle>
          <a:p>
            <a:pPr lvl="0"/>
            <a:r>
              <a:rPr lang="fr-FR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763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20">
            <a:extLst>
              <a:ext uri="{FF2B5EF4-FFF2-40B4-BE49-F238E27FC236}">
                <a16:creationId xmlns:a16="http://schemas.microsoft.com/office/drawing/2014/main" id="{C68CC2DC-48A9-9F35-62B8-F1519AD24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0" y="2952748"/>
            <a:ext cx="12187132" cy="3905252"/>
          </a:xfrm>
          <a:prstGeom prst="round2SameRect">
            <a:avLst>
              <a:gd name="adj1" fmla="val 6419"/>
              <a:gd name="adj2" fmla="val 0"/>
            </a:avLst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Verdana Pro" panose="020B0604030504040204" pitchFamily="34" charset="0"/>
            </a:endParaRPr>
          </a:p>
        </p:txBody>
      </p:sp>
      <p:sp>
        <p:nvSpPr>
          <p:cNvPr id="61" name="Title 27">
            <a:extLst>
              <a:ext uri="{FF2B5EF4-FFF2-40B4-BE49-F238E27FC236}">
                <a16:creationId xmlns:a16="http://schemas.microsoft.com/office/drawing/2014/main" id="{7AABFE58-213F-40A3-5011-3892158EE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6" y="383223"/>
            <a:ext cx="5561332" cy="1107996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8000"/>
            </a:lvl1pPr>
          </a:lstStyle>
          <a:p>
            <a:r>
              <a:rPr lang="fr-FR" noProof="0"/>
              <a:t>Sommaire</a:t>
            </a:r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A1E940EB-CABD-D709-6ACA-6848A6B23E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176" y="1946570"/>
            <a:ext cx="3646481" cy="1770556"/>
          </a:xfrm>
          <a:prstGeom prst="roundRect">
            <a:avLst>
              <a:gd name="adj" fmla="val 9157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lIns="180000" tIns="180000" rIns="180000" bIns="180000" anchor="t" anchorCtr="0">
            <a:noAutofit/>
          </a:bodyPr>
          <a:lstStyle>
            <a:lvl1pPr>
              <a:lnSpc>
                <a:spcPct val="100000"/>
              </a:lnSpc>
              <a:buFontTx/>
              <a:buNone/>
              <a:defRPr sz="3200">
                <a:solidFill>
                  <a:schemeClr val="accent2"/>
                </a:solidFill>
                <a:latin typeface="Verdana Pro Semibold" panose="020B0704030504040204" pitchFamily="34" charset="0"/>
              </a:defRPr>
            </a:lvl1pPr>
            <a:lvl2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2pPr>
            <a:lvl3pPr marL="0" indent="0">
              <a:lnSpc>
                <a:spcPct val="100000"/>
              </a:lnSpc>
              <a:buClr>
                <a:schemeClr val="accent2"/>
              </a:buClr>
              <a:buSzPct val="130000"/>
              <a:buFontTx/>
              <a:buNone/>
              <a:defRPr sz="2000">
                <a:latin typeface="+mn-lt"/>
              </a:defRPr>
            </a:lvl3pPr>
            <a:lvl4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4pPr>
            <a:lvl5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5pPr>
            <a:lvl6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6pPr>
            <a:lvl7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7pPr>
            <a:lvl8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8pPr>
            <a:lvl9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9pPr>
          </a:lstStyle>
          <a:p>
            <a:pPr lvl="0"/>
            <a:r>
              <a:rPr lang="fr-FR" noProof="0" dirty="0"/>
              <a:t>00</a:t>
            </a:r>
          </a:p>
          <a:p>
            <a:pPr lvl="1"/>
            <a:r>
              <a:rPr lang="fr-FR" noProof="0" dirty="0"/>
              <a:t>Lorem ipsum </a:t>
            </a:r>
            <a:br>
              <a:rPr lang="fr-FR" noProof="0" dirty="0"/>
            </a:br>
            <a:r>
              <a:rPr lang="fr-FR" noProof="0" dirty="0" err="1"/>
              <a:t>consectetur</a:t>
            </a:r>
            <a:r>
              <a:rPr lang="fr-FR" noProof="0" dirty="0"/>
              <a:t> </a:t>
            </a:r>
            <a:r>
              <a:rPr lang="fr-FR" noProof="0" dirty="0" err="1"/>
              <a:t>adipiscing</a:t>
            </a:r>
            <a:endParaRPr lang="fr-FR" noProof="0" dirty="0"/>
          </a:p>
        </p:txBody>
      </p:sp>
      <p:sp>
        <p:nvSpPr>
          <p:cNvPr id="57" name="Text Placeholder 29">
            <a:extLst>
              <a:ext uri="{FF2B5EF4-FFF2-40B4-BE49-F238E27FC236}">
                <a16:creationId xmlns:a16="http://schemas.microsoft.com/office/drawing/2014/main" id="{F5CF4DA0-27D0-2DB1-590B-BBAF748F59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72760" y="1946570"/>
            <a:ext cx="3646481" cy="1770556"/>
          </a:xfrm>
          <a:prstGeom prst="roundRect">
            <a:avLst>
              <a:gd name="adj" fmla="val 9157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lIns="180000" tIns="180000" rIns="180000" bIns="180000" anchor="t" anchorCtr="0">
            <a:noAutofit/>
          </a:bodyPr>
          <a:lstStyle>
            <a:lvl1pPr>
              <a:lnSpc>
                <a:spcPct val="100000"/>
              </a:lnSpc>
              <a:buFontTx/>
              <a:buNone/>
              <a:defRPr sz="3200">
                <a:solidFill>
                  <a:schemeClr val="accent2"/>
                </a:solidFill>
                <a:latin typeface="Verdana Pro Semibold" panose="020B0704030504040204" pitchFamily="34" charset="0"/>
              </a:defRPr>
            </a:lvl1pPr>
            <a:lvl2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2pPr>
            <a:lvl3pPr marL="0" indent="0">
              <a:lnSpc>
                <a:spcPct val="100000"/>
              </a:lnSpc>
              <a:buClr>
                <a:schemeClr val="accent2"/>
              </a:buClr>
              <a:buSzPct val="130000"/>
              <a:buFontTx/>
              <a:buNone/>
              <a:defRPr sz="2000">
                <a:latin typeface="+mn-lt"/>
              </a:defRPr>
            </a:lvl3pPr>
            <a:lvl4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4pPr>
            <a:lvl5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5pPr>
            <a:lvl6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6pPr>
            <a:lvl7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7pPr>
            <a:lvl8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8pPr>
            <a:lvl9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9pPr>
          </a:lstStyle>
          <a:p>
            <a:pPr lvl="0"/>
            <a:r>
              <a:rPr lang="fr-FR" noProof="0" dirty="0"/>
              <a:t>00</a:t>
            </a:r>
          </a:p>
          <a:p>
            <a:pPr lvl="1"/>
            <a:r>
              <a:rPr lang="fr-FR" noProof="0" dirty="0"/>
              <a:t>Lorem ipsum </a:t>
            </a:r>
            <a:br>
              <a:rPr lang="fr-FR" noProof="0" dirty="0"/>
            </a:br>
            <a:r>
              <a:rPr lang="fr-FR" noProof="0" dirty="0" err="1"/>
              <a:t>consectetur</a:t>
            </a:r>
            <a:r>
              <a:rPr lang="fr-FR" noProof="0" dirty="0"/>
              <a:t> </a:t>
            </a:r>
            <a:r>
              <a:rPr lang="fr-FR" noProof="0" dirty="0" err="1"/>
              <a:t>adipiscing</a:t>
            </a:r>
            <a:endParaRPr lang="fr-FR" noProof="0" dirty="0"/>
          </a:p>
        </p:txBody>
      </p:sp>
      <p:sp>
        <p:nvSpPr>
          <p:cNvPr id="59" name="Text Placeholder 29">
            <a:extLst>
              <a:ext uri="{FF2B5EF4-FFF2-40B4-BE49-F238E27FC236}">
                <a16:creationId xmlns:a16="http://schemas.microsoft.com/office/drawing/2014/main" id="{74A665C9-DE51-D704-E15C-F3F63234A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09343" y="1946570"/>
            <a:ext cx="3646481" cy="1770556"/>
          </a:xfrm>
          <a:prstGeom prst="roundRect">
            <a:avLst>
              <a:gd name="adj" fmla="val 9157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lIns="180000" tIns="180000" rIns="180000" bIns="180000" anchor="t" anchorCtr="0">
            <a:noAutofit/>
          </a:bodyPr>
          <a:lstStyle>
            <a:lvl1pPr>
              <a:lnSpc>
                <a:spcPct val="100000"/>
              </a:lnSpc>
              <a:buFontTx/>
              <a:buNone/>
              <a:defRPr sz="3200">
                <a:solidFill>
                  <a:schemeClr val="accent2"/>
                </a:solidFill>
                <a:latin typeface="Verdana Pro Semibold" panose="020B0704030504040204" pitchFamily="34" charset="0"/>
              </a:defRPr>
            </a:lvl1pPr>
            <a:lvl2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2pPr>
            <a:lvl3pPr marL="0" indent="0">
              <a:lnSpc>
                <a:spcPct val="100000"/>
              </a:lnSpc>
              <a:buClr>
                <a:schemeClr val="accent2"/>
              </a:buClr>
              <a:buSzPct val="130000"/>
              <a:buFontTx/>
              <a:buNone/>
              <a:defRPr sz="2000">
                <a:latin typeface="+mn-lt"/>
              </a:defRPr>
            </a:lvl3pPr>
            <a:lvl4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4pPr>
            <a:lvl5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5pPr>
            <a:lvl6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6pPr>
            <a:lvl7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7pPr>
            <a:lvl8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8pPr>
            <a:lvl9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9pPr>
          </a:lstStyle>
          <a:p>
            <a:pPr lvl="0"/>
            <a:r>
              <a:rPr lang="fr-FR" noProof="0" dirty="0"/>
              <a:t>00</a:t>
            </a:r>
          </a:p>
          <a:p>
            <a:pPr lvl="1"/>
            <a:r>
              <a:rPr lang="fr-FR" noProof="0" dirty="0"/>
              <a:t>Lorem ipsum </a:t>
            </a:r>
            <a:br>
              <a:rPr lang="fr-FR" noProof="0" dirty="0"/>
            </a:br>
            <a:r>
              <a:rPr lang="fr-FR" noProof="0" dirty="0" err="1"/>
              <a:t>consectetur</a:t>
            </a:r>
            <a:r>
              <a:rPr lang="fr-FR" noProof="0" dirty="0"/>
              <a:t> </a:t>
            </a:r>
            <a:r>
              <a:rPr lang="fr-FR" noProof="0" dirty="0" err="1"/>
              <a:t>adipiscing</a:t>
            </a:r>
            <a:endParaRPr lang="fr-FR" noProof="0" dirty="0"/>
          </a:p>
        </p:txBody>
      </p:sp>
      <p:sp>
        <p:nvSpPr>
          <p:cNvPr id="56" name="Text Placeholder 29">
            <a:extLst>
              <a:ext uri="{FF2B5EF4-FFF2-40B4-BE49-F238E27FC236}">
                <a16:creationId xmlns:a16="http://schemas.microsoft.com/office/drawing/2014/main" id="{C4B188DB-F672-566B-969C-F4B66BF2A2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176" y="4040309"/>
            <a:ext cx="3646481" cy="1770556"/>
          </a:xfrm>
          <a:prstGeom prst="roundRect">
            <a:avLst>
              <a:gd name="adj" fmla="val 9157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lIns="180000" tIns="180000" rIns="180000" bIns="180000" anchor="t" anchorCtr="0">
            <a:noAutofit/>
          </a:bodyPr>
          <a:lstStyle>
            <a:lvl1pPr>
              <a:lnSpc>
                <a:spcPct val="100000"/>
              </a:lnSpc>
              <a:buFontTx/>
              <a:buNone/>
              <a:defRPr sz="3200">
                <a:solidFill>
                  <a:schemeClr val="accent2"/>
                </a:solidFill>
                <a:latin typeface="Verdana Pro Semibold" panose="020B0704030504040204" pitchFamily="34" charset="0"/>
              </a:defRPr>
            </a:lvl1pPr>
            <a:lvl2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2pPr>
            <a:lvl3pPr marL="0" indent="0">
              <a:lnSpc>
                <a:spcPct val="100000"/>
              </a:lnSpc>
              <a:buClr>
                <a:schemeClr val="accent2"/>
              </a:buClr>
              <a:buSzPct val="130000"/>
              <a:buFontTx/>
              <a:buNone/>
              <a:defRPr sz="2000">
                <a:latin typeface="+mn-lt"/>
              </a:defRPr>
            </a:lvl3pPr>
            <a:lvl4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4pPr>
            <a:lvl5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5pPr>
            <a:lvl6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6pPr>
            <a:lvl7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7pPr>
            <a:lvl8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8pPr>
            <a:lvl9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9pPr>
          </a:lstStyle>
          <a:p>
            <a:pPr lvl="0"/>
            <a:r>
              <a:rPr lang="fr-FR" noProof="0" dirty="0"/>
              <a:t>00</a:t>
            </a:r>
          </a:p>
          <a:p>
            <a:pPr lvl="1"/>
            <a:r>
              <a:rPr lang="fr-FR" noProof="0" dirty="0"/>
              <a:t>Lorem ipsum </a:t>
            </a:r>
            <a:br>
              <a:rPr lang="fr-FR" noProof="0" dirty="0"/>
            </a:br>
            <a:r>
              <a:rPr lang="fr-FR" noProof="0" dirty="0" err="1"/>
              <a:t>consectetur</a:t>
            </a:r>
            <a:r>
              <a:rPr lang="fr-FR" noProof="0" dirty="0"/>
              <a:t> </a:t>
            </a:r>
            <a:r>
              <a:rPr lang="fr-FR" noProof="0" dirty="0" err="1"/>
              <a:t>adipiscing</a:t>
            </a:r>
            <a:endParaRPr lang="fr-FR" noProof="0" dirty="0"/>
          </a:p>
        </p:txBody>
      </p:sp>
      <p:sp>
        <p:nvSpPr>
          <p:cNvPr id="58" name="Text Placeholder 29">
            <a:extLst>
              <a:ext uri="{FF2B5EF4-FFF2-40B4-BE49-F238E27FC236}">
                <a16:creationId xmlns:a16="http://schemas.microsoft.com/office/drawing/2014/main" id="{53113FFB-9E23-84C6-3CB4-EF619AEFB3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2760" y="4040309"/>
            <a:ext cx="3646481" cy="1770556"/>
          </a:xfrm>
          <a:prstGeom prst="roundRect">
            <a:avLst>
              <a:gd name="adj" fmla="val 9157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lIns="180000" tIns="180000" rIns="180000" bIns="180000" anchor="t" anchorCtr="0">
            <a:noAutofit/>
          </a:bodyPr>
          <a:lstStyle>
            <a:lvl1pPr>
              <a:lnSpc>
                <a:spcPct val="100000"/>
              </a:lnSpc>
              <a:buFontTx/>
              <a:buNone/>
              <a:defRPr sz="3200">
                <a:solidFill>
                  <a:schemeClr val="accent2"/>
                </a:solidFill>
                <a:latin typeface="Verdana Pro Semibold" panose="020B0704030504040204" pitchFamily="34" charset="0"/>
              </a:defRPr>
            </a:lvl1pPr>
            <a:lvl2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2pPr>
            <a:lvl3pPr marL="0" indent="0">
              <a:lnSpc>
                <a:spcPct val="100000"/>
              </a:lnSpc>
              <a:buClr>
                <a:schemeClr val="accent2"/>
              </a:buClr>
              <a:buSzPct val="130000"/>
              <a:buFontTx/>
              <a:buNone/>
              <a:defRPr sz="2000">
                <a:latin typeface="+mn-lt"/>
              </a:defRPr>
            </a:lvl3pPr>
            <a:lvl4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4pPr>
            <a:lvl5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5pPr>
            <a:lvl6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6pPr>
            <a:lvl7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7pPr>
            <a:lvl8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8pPr>
            <a:lvl9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9pPr>
          </a:lstStyle>
          <a:p>
            <a:pPr lvl="0"/>
            <a:r>
              <a:rPr lang="fr-FR" noProof="0" dirty="0"/>
              <a:t>00</a:t>
            </a:r>
          </a:p>
          <a:p>
            <a:pPr lvl="1"/>
            <a:r>
              <a:rPr lang="fr-FR" noProof="0" dirty="0"/>
              <a:t>Lorem ipsum </a:t>
            </a:r>
            <a:br>
              <a:rPr lang="fr-FR" noProof="0" dirty="0"/>
            </a:br>
            <a:r>
              <a:rPr lang="fr-FR" noProof="0" dirty="0" err="1"/>
              <a:t>consectetur</a:t>
            </a:r>
            <a:r>
              <a:rPr lang="fr-FR" noProof="0" dirty="0"/>
              <a:t> </a:t>
            </a:r>
            <a:r>
              <a:rPr lang="fr-FR" noProof="0" dirty="0" err="1"/>
              <a:t>adipiscing</a:t>
            </a:r>
            <a:endParaRPr lang="fr-FR" noProof="0" dirty="0"/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61C4DC69-F409-3F5A-2735-AC65DE7EF9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9343" y="4040309"/>
            <a:ext cx="3646481" cy="1770556"/>
          </a:xfrm>
          <a:prstGeom prst="roundRect">
            <a:avLst>
              <a:gd name="adj" fmla="val 9157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lIns="180000" tIns="180000" rIns="180000" bIns="180000" anchor="t" anchorCtr="0">
            <a:noAutofit/>
          </a:bodyPr>
          <a:lstStyle>
            <a:lvl1pPr>
              <a:lnSpc>
                <a:spcPct val="100000"/>
              </a:lnSpc>
              <a:buFontTx/>
              <a:buNone/>
              <a:defRPr sz="3200">
                <a:solidFill>
                  <a:schemeClr val="accent2"/>
                </a:solidFill>
                <a:latin typeface="Verdana Pro Semibold" panose="020B0704030504040204" pitchFamily="34" charset="0"/>
              </a:defRPr>
            </a:lvl1pPr>
            <a:lvl2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2pPr>
            <a:lvl3pPr marL="0" indent="0">
              <a:lnSpc>
                <a:spcPct val="100000"/>
              </a:lnSpc>
              <a:buClr>
                <a:schemeClr val="accent2"/>
              </a:buClr>
              <a:buSzPct val="130000"/>
              <a:buFontTx/>
              <a:buNone/>
              <a:defRPr sz="2000">
                <a:latin typeface="+mn-lt"/>
              </a:defRPr>
            </a:lvl3pPr>
            <a:lvl4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4pPr>
            <a:lvl5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5pPr>
            <a:lvl6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6pPr>
            <a:lvl7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7pPr>
            <a:lvl8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8pPr>
            <a:lvl9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9pPr>
          </a:lstStyle>
          <a:p>
            <a:pPr lvl="0"/>
            <a:r>
              <a:rPr lang="fr-FR" noProof="0" dirty="0"/>
              <a:t>00</a:t>
            </a:r>
          </a:p>
          <a:p>
            <a:pPr lvl="1"/>
            <a:r>
              <a:rPr lang="fr-FR" noProof="0" dirty="0"/>
              <a:t>Lorem ipsum </a:t>
            </a:r>
            <a:br>
              <a:rPr lang="fr-FR" noProof="0" dirty="0"/>
            </a:br>
            <a:r>
              <a:rPr lang="fr-FR" noProof="0" dirty="0" err="1"/>
              <a:t>consectetur</a:t>
            </a:r>
            <a:r>
              <a:rPr lang="fr-FR" noProof="0" dirty="0"/>
              <a:t> </a:t>
            </a:r>
            <a:r>
              <a:rPr lang="fr-FR" noProof="0" dirty="0" err="1"/>
              <a:t>adipiscing</a:t>
            </a:r>
            <a:endParaRPr lang="fr-FR" noProof="0" dirty="0"/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Verdana Pro" panose="020B0604030504040204" pitchFamily="34" charset="0"/>
              <a:ea typeface="Verdana Pro" panose="020B0604030504040204" pitchFamily="34" charset="0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50E936-8592-5772-C0FC-53F1DBC89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3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leu V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31">
            <a:extLst>
              <a:ext uri="{FF2B5EF4-FFF2-40B4-BE49-F238E27FC236}">
                <a16:creationId xmlns:a16="http://schemas.microsoft.com/office/drawing/2014/main" id="{64D3D430-7ABD-C451-0AF3-8849A031AF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43404" y="742583"/>
            <a:ext cx="5789945" cy="476438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3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Semibold" panose="020B0704030504040204" pitchFamily="34" charset="0"/>
              </a:defRPr>
            </a:lvl1pPr>
            <a:lvl2pPr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en-US"/>
              <a:t>00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6CA9719-B7CE-A104-39B1-33687A083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804228 w 12192000"/>
              <a:gd name="connsiteY3" fmla="*/ 6858000 h 6858000"/>
              <a:gd name="connsiteX4" fmla="*/ 4804228 w 12192000"/>
              <a:gd name="connsiteY4" fmla="*/ 912239 h 6858000"/>
              <a:gd name="connsiteX5" fmla="*/ 4303152 w 12192000"/>
              <a:gd name="connsiteY5" fmla="*/ 411163 h 6858000"/>
              <a:gd name="connsiteX6" fmla="*/ 668715 w 12192000"/>
              <a:gd name="connsiteY6" fmla="*/ 411163 h 6858000"/>
              <a:gd name="connsiteX7" fmla="*/ 167639 w 12192000"/>
              <a:gd name="connsiteY7" fmla="*/ 912239 h 6858000"/>
              <a:gd name="connsiteX8" fmla="*/ 167639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804228" y="6858000"/>
                </a:lnTo>
                <a:lnTo>
                  <a:pt x="4804228" y="912239"/>
                </a:lnTo>
                <a:cubicBezTo>
                  <a:pt x="4804228" y="635502"/>
                  <a:pt x="4579889" y="411163"/>
                  <a:pt x="4303152" y="411163"/>
                </a:cubicBezTo>
                <a:lnTo>
                  <a:pt x="668715" y="411163"/>
                </a:lnTo>
                <a:cubicBezTo>
                  <a:pt x="391978" y="411163"/>
                  <a:pt x="167639" y="635502"/>
                  <a:pt x="167639" y="912239"/>
                </a:cubicBezTo>
                <a:lnTo>
                  <a:pt x="16763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44" name="Title 29">
            <a:extLst>
              <a:ext uri="{FF2B5EF4-FFF2-40B4-BE49-F238E27FC236}">
                <a16:creationId xmlns:a16="http://schemas.microsoft.com/office/drawing/2014/main" id="{E97D5E87-6D00-7944-6ECC-F499962F7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984" y="1685991"/>
            <a:ext cx="6470435" cy="2492990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accent3"/>
                </a:solidFill>
                <a:effectLst/>
              </a:defRPr>
            </a:lvl1pPr>
          </a:lstStyle>
          <a:p>
            <a:r>
              <a:rPr lang="fr-FR" noProof="0" dirty="0"/>
              <a:t>Titre très long sur un total de trois lignes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BEA3E3B4-0CA7-336B-01EC-BBE2EACC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4984" y="4632731"/>
            <a:ext cx="6470434" cy="774956"/>
          </a:xfrm>
        </p:spPr>
        <p:txBody>
          <a:bodyPr>
            <a:noAutofit/>
          </a:bodyPr>
          <a:lstStyle>
            <a:lvl1pPr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1pPr>
            <a:lvl2pPr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3pPr>
            <a:lvl4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4pPr>
            <a:lvl5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5pPr>
            <a:lvl6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6pPr>
            <a:lvl7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7pPr>
            <a:lvl8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8pPr>
            <a:lvl9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9pPr>
          </a:lstStyle>
          <a:p>
            <a:pPr lvl="0"/>
            <a:r>
              <a:rPr lang="fr-FR" noProof="0" dirty="0"/>
              <a:t>Sous-titre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90ECA1-E46A-2639-2E29-2AD5CED22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529564" flipH="1">
            <a:off x="4955398" y="1338163"/>
            <a:ext cx="459173" cy="376824"/>
            <a:chOff x="6572805" y="2461391"/>
            <a:chExt cx="594885" cy="488200"/>
          </a:xfrm>
          <a:solidFill>
            <a:schemeClr val="accent4"/>
          </a:solidFill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B9697065-320A-64F7-5A57-8C64AE8C6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6972428" y="2754328"/>
              <a:ext cx="152400" cy="238125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19EBEF2-ED8D-FA20-1570-05161426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3104491">
              <a:off x="6572805" y="2461391"/>
              <a:ext cx="152400" cy="238125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00FA39CD-E842-F194-9B94-23734937A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546752">
              <a:off x="6756473" y="2630671"/>
              <a:ext cx="257175" cy="66675"/>
            </a:xfrm>
            <a:prstGeom prst="rect">
              <a:avLst/>
            </a:prstGeom>
          </p:spPr>
        </p:pic>
      </p:grpSp>
      <p:grpSp>
        <p:nvGrpSpPr>
          <p:cNvPr id="17" name="Groupe 9">
            <a:extLst>
              <a:ext uri="{FF2B5EF4-FFF2-40B4-BE49-F238E27FC236}">
                <a16:creationId xmlns:a16="http://schemas.microsoft.com/office/drawing/2014/main" id="{C46EFADF-B314-81C6-5FC8-387819094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02411" y="538066"/>
            <a:ext cx="2088365" cy="627950"/>
            <a:chOff x="8664576" y="4273550"/>
            <a:chExt cx="1150937" cy="346075"/>
          </a:xfrm>
        </p:grpSpPr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EF5479FE-DD7F-997E-B922-F559E2D663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5426" y="4457700"/>
              <a:ext cx="100013" cy="101600"/>
            </a:xfrm>
            <a:custGeom>
              <a:avLst/>
              <a:gdLst>
                <a:gd name="T0" fmla="*/ 206 w 206"/>
                <a:gd name="T1" fmla="*/ 200 h 207"/>
                <a:gd name="T2" fmla="*/ 159 w 206"/>
                <a:gd name="T3" fmla="*/ 207 h 207"/>
                <a:gd name="T4" fmla="*/ 122 w 206"/>
                <a:gd name="T5" fmla="*/ 178 h 207"/>
                <a:gd name="T6" fmla="*/ 60 w 206"/>
                <a:gd name="T7" fmla="*/ 207 h 207"/>
                <a:gd name="T8" fmla="*/ 0 w 206"/>
                <a:gd name="T9" fmla="*/ 158 h 207"/>
                <a:gd name="T10" fmla="*/ 121 w 206"/>
                <a:gd name="T11" fmla="*/ 93 h 207"/>
                <a:gd name="T12" fmla="*/ 121 w 206"/>
                <a:gd name="T13" fmla="*/ 72 h 207"/>
                <a:gd name="T14" fmla="*/ 90 w 206"/>
                <a:gd name="T15" fmla="*/ 16 h 207"/>
                <a:gd name="T16" fmla="*/ 35 w 206"/>
                <a:gd name="T17" fmla="*/ 67 h 207"/>
                <a:gd name="T18" fmla="*/ 9 w 206"/>
                <a:gd name="T19" fmla="*/ 45 h 207"/>
                <a:gd name="T20" fmla="*/ 92 w 206"/>
                <a:gd name="T21" fmla="*/ 0 h 207"/>
                <a:gd name="T22" fmla="*/ 167 w 206"/>
                <a:gd name="T23" fmla="*/ 71 h 207"/>
                <a:gd name="T24" fmla="*/ 167 w 206"/>
                <a:gd name="T25" fmla="*/ 157 h 207"/>
                <a:gd name="T26" fmla="*/ 187 w 206"/>
                <a:gd name="T27" fmla="*/ 193 h 207"/>
                <a:gd name="T28" fmla="*/ 205 w 206"/>
                <a:gd name="T29" fmla="*/ 190 h 207"/>
                <a:gd name="T30" fmla="*/ 205 w 206"/>
                <a:gd name="T31" fmla="*/ 200 h 207"/>
                <a:gd name="T32" fmla="*/ 206 w 206"/>
                <a:gd name="T33" fmla="*/ 200 h 207"/>
                <a:gd name="T34" fmla="*/ 122 w 206"/>
                <a:gd name="T35" fmla="*/ 108 h 207"/>
                <a:gd name="T36" fmla="*/ 50 w 206"/>
                <a:gd name="T37" fmla="*/ 152 h 207"/>
                <a:gd name="T38" fmla="*/ 79 w 206"/>
                <a:gd name="T39" fmla="*/ 183 h 207"/>
                <a:gd name="T40" fmla="*/ 122 w 206"/>
                <a:gd name="T41" fmla="*/ 135 h 207"/>
                <a:gd name="T42" fmla="*/ 122 w 206"/>
                <a:gd name="T43" fmla="*/ 10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207">
                  <a:moveTo>
                    <a:pt x="206" y="200"/>
                  </a:moveTo>
                  <a:cubicBezTo>
                    <a:pt x="191" y="205"/>
                    <a:pt x="177" y="207"/>
                    <a:pt x="159" y="207"/>
                  </a:cubicBezTo>
                  <a:cubicBezTo>
                    <a:pt x="131" y="207"/>
                    <a:pt x="126" y="192"/>
                    <a:pt x="122" y="178"/>
                  </a:cubicBezTo>
                  <a:cubicBezTo>
                    <a:pt x="114" y="188"/>
                    <a:pt x="94" y="207"/>
                    <a:pt x="60" y="207"/>
                  </a:cubicBezTo>
                  <a:cubicBezTo>
                    <a:pt x="29" y="207"/>
                    <a:pt x="0" y="186"/>
                    <a:pt x="0" y="158"/>
                  </a:cubicBezTo>
                  <a:cubicBezTo>
                    <a:pt x="0" y="98"/>
                    <a:pt x="94" y="95"/>
                    <a:pt x="121" y="93"/>
                  </a:cubicBezTo>
                  <a:lnTo>
                    <a:pt x="121" y="72"/>
                  </a:lnTo>
                  <a:cubicBezTo>
                    <a:pt x="121" y="48"/>
                    <a:pt x="121" y="16"/>
                    <a:pt x="90" y="16"/>
                  </a:cubicBezTo>
                  <a:cubicBezTo>
                    <a:pt x="45" y="16"/>
                    <a:pt x="76" y="67"/>
                    <a:pt x="35" y="67"/>
                  </a:cubicBezTo>
                  <a:cubicBezTo>
                    <a:pt x="22" y="67"/>
                    <a:pt x="9" y="60"/>
                    <a:pt x="9" y="45"/>
                  </a:cubicBezTo>
                  <a:cubicBezTo>
                    <a:pt x="9" y="13"/>
                    <a:pt x="55" y="0"/>
                    <a:pt x="92" y="0"/>
                  </a:cubicBezTo>
                  <a:cubicBezTo>
                    <a:pt x="150" y="0"/>
                    <a:pt x="167" y="21"/>
                    <a:pt x="167" y="71"/>
                  </a:cubicBezTo>
                  <a:lnTo>
                    <a:pt x="167" y="157"/>
                  </a:lnTo>
                  <a:cubicBezTo>
                    <a:pt x="167" y="183"/>
                    <a:pt x="172" y="193"/>
                    <a:pt x="187" y="193"/>
                  </a:cubicBezTo>
                  <a:cubicBezTo>
                    <a:pt x="194" y="193"/>
                    <a:pt x="199" y="191"/>
                    <a:pt x="205" y="190"/>
                  </a:cubicBezTo>
                  <a:lnTo>
                    <a:pt x="205" y="200"/>
                  </a:lnTo>
                  <a:lnTo>
                    <a:pt x="206" y="200"/>
                  </a:lnTo>
                  <a:close/>
                  <a:moveTo>
                    <a:pt x="122" y="108"/>
                  </a:moveTo>
                  <a:cubicBezTo>
                    <a:pt x="105" y="108"/>
                    <a:pt x="50" y="111"/>
                    <a:pt x="50" y="152"/>
                  </a:cubicBezTo>
                  <a:cubicBezTo>
                    <a:pt x="50" y="168"/>
                    <a:pt x="60" y="183"/>
                    <a:pt x="79" y="183"/>
                  </a:cubicBezTo>
                  <a:cubicBezTo>
                    <a:pt x="105" y="183"/>
                    <a:pt x="122" y="166"/>
                    <a:pt x="122" y="135"/>
                  </a:cubicBezTo>
                  <a:lnTo>
                    <a:pt x="122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40">
              <a:extLst>
                <a:ext uri="{FF2B5EF4-FFF2-40B4-BE49-F238E27FC236}">
                  <a16:creationId xmlns:a16="http://schemas.microsoft.com/office/drawing/2014/main" id="{324080DD-B8BE-9165-6D5A-28ACC7725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1" y="4457700"/>
              <a:ext cx="119063" cy="100013"/>
            </a:xfrm>
            <a:custGeom>
              <a:avLst/>
              <a:gdLst>
                <a:gd name="T0" fmla="*/ 0 w 245"/>
                <a:gd name="T1" fmla="*/ 193 h 203"/>
                <a:gd name="T2" fmla="*/ 33 w 245"/>
                <a:gd name="T3" fmla="*/ 156 h 203"/>
                <a:gd name="T4" fmla="*/ 33 w 245"/>
                <a:gd name="T5" fmla="*/ 55 h 203"/>
                <a:gd name="T6" fmla="*/ 0 w 245"/>
                <a:gd name="T7" fmla="*/ 20 h 203"/>
                <a:gd name="T8" fmla="*/ 0 w 245"/>
                <a:gd name="T9" fmla="*/ 10 h 203"/>
                <a:gd name="T10" fmla="*/ 80 w 245"/>
                <a:gd name="T11" fmla="*/ 0 h 203"/>
                <a:gd name="T12" fmla="*/ 80 w 245"/>
                <a:gd name="T13" fmla="*/ 51 h 203"/>
                <a:gd name="T14" fmla="*/ 81 w 245"/>
                <a:gd name="T15" fmla="*/ 51 h 203"/>
                <a:gd name="T16" fmla="*/ 156 w 245"/>
                <a:gd name="T17" fmla="*/ 0 h 203"/>
                <a:gd name="T18" fmla="*/ 211 w 245"/>
                <a:gd name="T19" fmla="*/ 57 h 203"/>
                <a:gd name="T20" fmla="*/ 211 w 245"/>
                <a:gd name="T21" fmla="*/ 156 h 203"/>
                <a:gd name="T22" fmla="*/ 245 w 245"/>
                <a:gd name="T23" fmla="*/ 193 h 203"/>
                <a:gd name="T24" fmla="*/ 245 w 245"/>
                <a:gd name="T25" fmla="*/ 203 h 203"/>
                <a:gd name="T26" fmla="*/ 131 w 245"/>
                <a:gd name="T27" fmla="*/ 203 h 203"/>
                <a:gd name="T28" fmla="*/ 131 w 245"/>
                <a:gd name="T29" fmla="*/ 193 h 203"/>
                <a:gd name="T30" fmla="*/ 165 w 245"/>
                <a:gd name="T31" fmla="*/ 156 h 203"/>
                <a:gd name="T32" fmla="*/ 165 w 245"/>
                <a:gd name="T33" fmla="*/ 92 h 203"/>
                <a:gd name="T34" fmla="*/ 136 w 245"/>
                <a:gd name="T35" fmla="*/ 26 h 203"/>
                <a:gd name="T36" fmla="*/ 81 w 245"/>
                <a:gd name="T37" fmla="*/ 97 h 203"/>
                <a:gd name="T38" fmla="*/ 81 w 245"/>
                <a:gd name="T39" fmla="*/ 155 h 203"/>
                <a:gd name="T40" fmla="*/ 115 w 245"/>
                <a:gd name="T41" fmla="*/ 192 h 203"/>
                <a:gd name="T42" fmla="*/ 115 w 245"/>
                <a:gd name="T43" fmla="*/ 202 h 203"/>
                <a:gd name="T44" fmla="*/ 0 w 245"/>
                <a:gd name="T45" fmla="*/ 202 h 203"/>
                <a:gd name="T46" fmla="*/ 0 w 245"/>
                <a:gd name="T47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81" y="51"/>
                  </a:lnTo>
                  <a:cubicBezTo>
                    <a:pt x="91" y="33"/>
                    <a:pt x="112" y="0"/>
                    <a:pt x="156" y="0"/>
                  </a:cubicBezTo>
                  <a:cubicBezTo>
                    <a:pt x="202" y="0"/>
                    <a:pt x="211" y="25"/>
                    <a:pt x="211" y="57"/>
                  </a:cubicBezTo>
                  <a:lnTo>
                    <a:pt x="211" y="156"/>
                  </a:lnTo>
                  <a:cubicBezTo>
                    <a:pt x="211" y="186"/>
                    <a:pt x="218" y="193"/>
                    <a:pt x="245" y="193"/>
                  </a:cubicBezTo>
                  <a:lnTo>
                    <a:pt x="245" y="203"/>
                  </a:lnTo>
                  <a:lnTo>
                    <a:pt x="131" y="203"/>
                  </a:lnTo>
                  <a:lnTo>
                    <a:pt x="131" y="193"/>
                  </a:lnTo>
                  <a:cubicBezTo>
                    <a:pt x="157" y="193"/>
                    <a:pt x="165" y="186"/>
                    <a:pt x="165" y="156"/>
                  </a:cubicBezTo>
                  <a:lnTo>
                    <a:pt x="165" y="92"/>
                  </a:lnTo>
                  <a:cubicBezTo>
                    <a:pt x="165" y="40"/>
                    <a:pt x="158" y="26"/>
                    <a:pt x="136" y="26"/>
                  </a:cubicBezTo>
                  <a:cubicBezTo>
                    <a:pt x="110" y="26"/>
                    <a:pt x="81" y="71"/>
                    <a:pt x="81" y="97"/>
                  </a:cubicBezTo>
                  <a:lnTo>
                    <a:pt x="81" y="155"/>
                  </a:lnTo>
                  <a:cubicBezTo>
                    <a:pt x="81" y="185"/>
                    <a:pt x="88" y="192"/>
                    <a:pt x="115" y="192"/>
                  </a:cubicBezTo>
                  <a:lnTo>
                    <a:pt x="115" y="202"/>
                  </a:lnTo>
                  <a:lnTo>
                    <a:pt x="0" y="202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41">
              <a:extLst>
                <a:ext uri="{FF2B5EF4-FFF2-40B4-BE49-F238E27FC236}">
                  <a16:creationId xmlns:a16="http://schemas.microsoft.com/office/drawing/2014/main" id="{FB01C7A3-883C-E009-6430-4EC9D5CA19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6888" y="4440238"/>
              <a:ext cx="107950" cy="160338"/>
            </a:xfrm>
            <a:custGeom>
              <a:avLst/>
              <a:gdLst>
                <a:gd name="T0" fmla="*/ 141 w 220"/>
                <a:gd name="T1" fmla="*/ 204 h 330"/>
                <a:gd name="T2" fmla="*/ 210 w 220"/>
                <a:gd name="T3" fmla="*/ 255 h 330"/>
                <a:gd name="T4" fmla="*/ 94 w 220"/>
                <a:gd name="T5" fmla="*/ 330 h 330"/>
                <a:gd name="T6" fmla="*/ 0 w 220"/>
                <a:gd name="T7" fmla="*/ 279 h 330"/>
                <a:gd name="T8" fmla="*/ 29 w 220"/>
                <a:gd name="T9" fmla="*/ 238 h 330"/>
                <a:gd name="T10" fmla="*/ 14 w 220"/>
                <a:gd name="T11" fmla="*/ 213 h 330"/>
                <a:gd name="T12" fmla="*/ 41 w 220"/>
                <a:gd name="T13" fmla="*/ 163 h 330"/>
                <a:gd name="T14" fmla="*/ 10 w 220"/>
                <a:gd name="T15" fmla="*/ 107 h 330"/>
                <a:gd name="T16" fmla="*/ 95 w 220"/>
                <a:gd name="T17" fmla="*/ 35 h 330"/>
                <a:gd name="T18" fmla="*/ 144 w 220"/>
                <a:gd name="T19" fmla="*/ 48 h 330"/>
                <a:gd name="T20" fmla="*/ 195 w 220"/>
                <a:gd name="T21" fmla="*/ 0 h 330"/>
                <a:gd name="T22" fmla="*/ 220 w 220"/>
                <a:gd name="T23" fmla="*/ 24 h 330"/>
                <a:gd name="T24" fmla="*/ 195 w 220"/>
                <a:gd name="T25" fmla="*/ 48 h 330"/>
                <a:gd name="T26" fmla="*/ 180 w 220"/>
                <a:gd name="T27" fmla="*/ 43 h 330"/>
                <a:gd name="T28" fmla="*/ 171 w 220"/>
                <a:gd name="T29" fmla="*/ 39 h 330"/>
                <a:gd name="T30" fmla="*/ 155 w 220"/>
                <a:gd name="T31" fmla="*/ 55 h 330"/>
                <a:gd name="T32" fmla="*/ 180 w 220"/>
                <a:gd name="T33" fmla="*/ 107 h 330"/>
                <a:gd name="T34" fmla="*/ 96 w 220"/>
                <a:gd name="T35" fmla="*/ 175 h 330"/>
                <a:gd name="T36" fmla="*/ 57 w 220"/>
                <a:gd name="T37" fmla="*/ 169 h 330"/>
                <a:gd name="T38" fmla="*/ 49 w 220"/>
                <a:gd name="T39" fmla="*/ 189 h 330"/>
                <a:gd name="T40" fmla="*/ 72 w 220"/>
                <a:gd name="T41" fmla="*/ 205 h 330"/>
                <a:gd name="T42" fmla="*/ 141 w 220"/>
                <a:gd name="T43" fmla="*/ 205 h 330"/>
                <a:gd name="T44" fmla="*/ 141 w 220"/>
                <a:gd name="T45" fmla="*/ 204 h 330"/>
                <a:gd name="T46" fmla="*/ 41 w 220"/>
                <a:gd name="T47" fmla="*/ 244 h 330"/>
                <a:gd name="T48" fmla="*/ 32 w 220"/>
                <a:gd name="T49" fmla="*/ 268 h 330"/>
                <a:gd name="T50" fmla="*/ 95 w 220"/>
                <a:gd name="T51" fmla="*/ 313 h 330"/>
                <a:gd name="T52" fmla="*/ 170 w 220"/>
                <a:gd name="T53" fmla="*/ 269 h 330"/>
                <a:gd name="T54" fmla="*/ 129 w 220"/>
                <a:gd name="T55" fmla="*/ 245 h 330"/>
                <a:gd name="T56" fmla="*/ 41 w 220"/>
                <a:gd name="T57" fmla="*/ 245 h 330"/>
                <a:gd name="T58" fmla="*/ 41 w 220"/>
                <a:gd name="T59" fmla="*/ 244 h 330"/>
                <a:gd name="T60" fmla="*/ 94 w 220"/>
                <a:gd name="T61" fmla="*/ 160 h 330"/>
                <a:gd name="T62" fmla="*/ 131 w 220"/>
                <a:gd name="T63" fmla="*/ 107 h 330"/>
                <a:gd name="T64" fmla="*/ 94 w 220"/>
                <a:gd name="T65" fmla="*/ 50 h 330"/>
                <a:gd name="T66" fmla="*/ 55 w 220"/>
                <a:gd name="T67" fmla="*/ 107 h 330"/>
                <a:gd name="T68" fmla="*/ 94 w 220"/>
                <a:gd name="T69" fmla="*/ 16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330">
                  <a:moveTo>
                    <a:pt x="141" y="204"/>
                  </a:moveTo>
                  <a:cubicBezTo>
                    <a:pt x="175" y="204"/>
                    <a:pt x="210" y="215"/>
                    <a:pt x="210" y="255"/>
                  </a:cubicBezTo>
                  <a:cubicBezTo>
                    <a:pt x="210" y="290"/>
                    <a:pt x="166" y="330"/>
                    <a:pt x="94" y="330"/>
                  </a:cubicBezTo>
                  <a:cubicBezTo>
                    <a:pt x="26" y="330"/>
                    <a:pt x="0" y="300"/>
                    <a:pt x="0" y="279"/>
                  </a:cubicBezTo>
                  <a:cubicBezTo>
                    <a:pt x="0" y="259"/>
                    <a:pt x="17" y="247"/>
                    <a:pt x="29" y="238"/>
                  </a:cubicBezTo>
                  <a:cubicBezTo>
                    <a:pt x="24" y="233"/>
                    <a:pt x="14" y="227"/>
                    <a:pt x="14" y="213"/>
                  </a:cubicBezTo>
                  <a:cubicBezTo>
                    <a:pt x="14" y="190"/>
                    <a:pt x="35" y="172"/>
                    <a:pt x="41" y="163"/>
                  </a:cubicBezTo>
                  <a:cubicBezTo>
                    <a:pt x="29" y="154"/>
                    <a:pt x="10" y="142"/>
                    <a:pt x="10" y="107"/>
                  </a:cubicBezTo>
                  <a:cubicBezTo>
                    <a:pt x="10" y="63"/>
                    <a:pt x="42" y="35"/>
                    <a:pt x="95" y="35"/>
                  </a:cubicBezTo>
                  <a:cubicBezTo>
                    <a:pt x="116" y="35"/>
                    <a:pt x="132" y="42"/>
                    <a:pt x="144" y="48"/>
                  </a:cubicBezTo>
                  <a:cubicBezTo>
                    <a:pt x="152" y="32"/>
                    <a:pt x="167" y="0"/>
                    <a:pt x="195" y="0"/>
                  </a:cubicBezTo>
                  <a:cubicBezTo>
                    <a:pt x="209" y="0"/>
                    <a:pt x="220" y="10"/>
                    <a:pt x="220" y="24"/>
                  </a:cubicBezTo>
                  <a:cubicBezTo>
                    <a:pt x="220" y="38"/>
                    <a:pt x="210" y="48"/>
                    <a:pt x="195" y="48"/>
                  </a:cubicBezTo>
                  <a:cubicBezTo>
                    <a:pt x="187" y="48"/>
                    <a:pt x="184" y="45"/>
                    <a:pt x="180" y="43"/>
                  </a:cubicBezTo>
                  <a:cubicBezTo>
                    <a:pt x="176" y="40"/>
                    <a:pt x="175" y="39"/>
                    <a:pt x="171" y="39"/>
                  </a:cubicBezTo>
                  <a:cubicBezTo>
                    <a:pt x="162" y="39"/>
                    <a:pt x="157" y="49"/>
                    <a:pt x="155" y="55"/>
                  </a:cubicBezTo>
                  <a:cubicBezTo>
                    <a:pt x="167" y="65"/>
                    <a:pt x="180" y="79"/>
                    <a:pt x="180" y="107"/>
                  </a:cubicBezTo>
                  <a:cubicBezTo>
                    <a:pt x="180" y="150"/>
                    <a:pt x="145" y="175"/>
                    <a:pt x="96" y="175"/>
                  </a:cubicBezTo>
                  <a:cubicBezTo>
                    <a:pt x="76" y="175"/>
                    <a:pt x="66" y="172"/>
                    <a:pt x="57" y="169"/>
                  </a:cubicBezTo>
                  <a:cubicBezTo>
                    <a:pt x="52" y="174"/>
                    <a:pt x="49" y="182"/>
                    <a:pt x="49" y="189"/>
                  </a:cubicBezTo>
                  <a:cubicBezTo>
                    <a:pt x="49" y="202"/>
                    <a:pt x="59" y="205"/>
                    <a:pt x="72" y="205"/>
                  </a:cubicBezTo>
                  <a:lnTo>
                    <a:pt x="141" y="205"/>
                  </a:lnTo>
                  <a:lnTo>
                    <a:pt x="141" y="204"/>
                  </a:lnTo>
                  <a:close/>
                  <a:moveTo>
                    <a:pt x="41" y="244"/>
                  </a:moveTo>
                  <a:cubicBezTo>
                    <a:pt x="36" y="252"/>
                    <a:pt x="32" y="259"/>
                    <a:pt x="32" y="268"/>
                  </a:cubicBezTo>
                  <a:cubicBezTo>
                    <a:pt x="32" y="285"/>
                    <a:pt x="52" y="313"/>
                    <a:pt x="95" y="313"/>
                  </a:cubicBezTo>
                  <a:cubicBezTo>
                    <a:pt x="139" y="313"/>
                    <a:pt x="170" y="289"/>
                    <a:pt x="170" y="269"/>
                  </a:cubicBezTo>
                  <a:cubicBezTo>
                    <a:pt x="170" y="250"/>
                    <a:pt x="149" y="245"/>
                    <a:pt x="129" y="245"/>
                  </a:cubicBezTo>
                  <a:lnTo>
                    <a:pt x="41" y="245"/>
                  </a:lnTo>
                  <a:lnTo>
                    <a:pt x="41" y="244"/>
                  </a:lnTo>
                  <a:close/>
                  <a:moveTo>
                    <a:pt x="94" y="160"/>
                  </a:moveTo>
                  <a:cubicBezTo>
                    <a:pt x="121" y="160"/>
                    <a:pt x="131" y="137"/>
                    <a:pt x="131" y="107"/>
                  </a:cubicBezTo>
                  <a:cubicBezTo>
                    <a:pt x="131" y="77"/>
                    <a:pt x="121" y="50"/>
                    <a:pt x="94" y="50"/>
                  </a:cubicBezTo>
                  <a:cubicBezTo>
                    <a:pt x="60" y="50"/>
                    <a:pt x="55" y="84"/>
                    <a:pt x="55" y="107"/>
                  </a:cubicBezTo>
                  <a:cubicBezTo>
                    <a:pt x="55" y="140"/>
                    <a:pt x="64" y="160"/>
                    <a:pt x="94" y="16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2">
              <a:extLst>
                <a:ext uri="{FF2B5EF4-FFF2-40B4-BE49-F238E27FC236}">
                  <a16:creationId xmlns:a16="http://schemas.microsoft.com/office/drawing/2014/main" id="{7C5521C4-1302-A7CD-F38D-0BFD7ADC11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0238" y="4457700"/>
              <a:ext cx="87313" cy="101600"/>
            </a:xfrm>
            <a:custGeom>
              <a:avLst/>
              <a:gdLst>
                <a:gd name="T0" fmla="*/ 173 w 178"/>
                <a:gd name="T1" fmla="*/ 195 h 206"/>
                <a:gd name="T2" fmla="*/ 111 w 178"/>
                <a:gd name="T3" fmla="*/ 206 h 206"/>
                <a:gd name="T4" fmla="*/ 0 w 178"/>
                <a:gd name="T5" fmla="*/ 96 h 206"/>
                <a:gd name="T6" fmla="*/ 95 w 178"/>
                <a:gd name="T7" fmla="*/ 0 h 206"/>
                <a:gd name="T8" fmla="*/ 178 w 178"/>
                <a:gd name="T9" fmla="*/ 81 h 206"/>
                <a:gd name="T10" fmla="*/ 50 w 178"/>
                <a:gd name="T11" fmla="*/ 81 h 206"/>
                <a:gd name="T12" fmla="*/ 132 w 178"/>
                <a:gd name="T13" fmla="*/ 187 h 206"/>
                <a:gd name="T14" fmla="*/ 173 w 178"/>
                <a:gd name="T15" fmla="*/ 180 h 206"/>
                <a:gd name="T16" fmla="*/ 173 w 178"/>
                <a:gd name="T17" fmla="*/ 195 h 206"/>
                <a:gd name="T18" fmla="*/ 131 w 178"/>
                <a:gd name="T19" fmla="*/ 62 h 206"/>
                <a:gd name="T20" fmla="*/ 92 w 178"/>
                <a:gd name="T21" fmla="*/ 14 h 206"/>
                <a:gd name="T22" fmla="*/ 48 w 178"/>
                <a:gd name="T23" fmla="*/ 62 h 206"/>
                <a:gd name="T24" fmla="*/ 131 w 178"/>
                <a:gd name="T25" fmla="*/ 6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6">
                  <a:moveTo>
                    <a:pt x="173" y="195"/>
                  </a:moveTo>
                  <a:cubicBezTo>
                    <a:pt x="165" y="197"/>
                    <a:pt x="141" y="206"/>
                    <a:pt x="111" y="206"/>
                  </a:cubicBezTo>
                  <a:cubicBezTo>
                    <a:pt x="41" y="206"/>
                    <a:pt x="0" y="167"/>
                    <a:pt x="0" y="96"/>
                  </a:cubicBezTo>
                  <a:cubicBezTo>
                    <a:pt x="0" y="31"/>
                    <a:pt x="33" y="0"/>
                    <a:pt x="95" y="0"/>
                  </a:cubicBezTo>
                  <a:cubicBezTo>
                    <a:pt x="166" y="0"/>
                    <a:pt x="178" y="45"/>
                    <a:pt x="178" y="81"/>
                  </a:cubicBezTo>
                  <a:lnTo>
                    <a:pt x="50" y="81"/>
                  </a:lnTo>
                  <a:cubicBezTo>
                    <a:pt x="50" y="126"/>
                    <a:pt x="68" y="187"/>
                    <a:pt x="132" y="187"/>
                  </a:cubicBezTo>
                  <a:cubicBezTo>
                    <a:pt x="151" y="187"/>
                    <a:pt x="166" y="184"/>
                    <a:pt x="173" y="180"/>
                  </a:cubicBezTo>
                  <a:lnTo>
                    <a:pt x="173" y="195"/>
                  </a:lnTo>
                  <a:close/>
                  <a:moveTo>
                    <a:pt x="131" y="62"/>
                  </a:moveTo>
                  <a:cubicBezTo>
                    <a:pt x="131" y="35"/>
                    <a:pt x="123" y="14"/>
                    <a:pt x="92" y="14"/>
                  </a:cubicBezTo>
                  <a:cubicBezTo>
                    <a:pt x="57" y="14"/>
                    <a:pt x="48" y="46"/>
                    <a:pt x="48" y="62"/>
                  </a:cubicBezTo>
                  <a:lnTo>
                    <a:pt x="13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43">
              <a:extLst>
                <a:ext uri="{FF2B5EF4-FFF2-40B4-BE49-F238E27FC236}">
                  <a16:creationId xmlns:a16="http://schemas.microsoft.com/office/drawing/2014/main" id="{515D5516-2762-A0DA-2CA5-A850D02A8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6" y="4457700"/>
              <a:ext cx="80963" cy="100013"/>
            </a:xfrm>
            <a:custGeom>
              <a:avLst/>
              <a:gdLst>
                <a:gd name="T0" fmla="*/ 0 w 168"/>
                <a:gd name="T1" fmla="*/ 193 h 203"/>
                <a:gd name="T2" fmla="*/ 33 w 168"/>
                <a:gd name="T3" fmla="*/ 156 h 203"/>
                <a:gd name="T4" fmla="*/ 33 w 168"/>
                <a:gd name="T5" fmla="*/ 55 h 203"/>
                <a:gd name="T6" fmla="*/ 0 w 168"/>
                <a:gd name="T7" fmla="*/ 20 h 203"/>
                <a:gd name="T8" fmla="*/ 0 w 168"/>
                <a:gd name="T9" fmla="*/ 10 h 203"/>
                <a:gd name="T10" fmla="*/ 80 w 168"/>
                <a:gd name="T11" fmla="*/ 0 h 203"/>
                <a:gd name="T12" fmla="*/ 80 w 168"/>
                <a:gd name="T13" fmla="*/ 50 h 203"/>
                <a:gd name="T14" fmla="*/ 81 w 168"/>
                <a:gd name="T15" fmla="*/ 50 h 203"/>
                <a:gd name="T16" fmla="*/ 143 w 168"/>
                <a:gd name="T17" fmla="*/ 0 h 203"/>
                <a:gd name="T18" fmla="*/ 168 w 168"/>
                <a:gd name="T19" fmla="*/ 22 h 203"/>
                <a:gd name="T20" fmla="*/ 143 w 168"/>
                <a:gd name="T21" fmla="*/ 46 h 203"/>
                <a:gd name="T22" fmla="*/ 115 w 168"/>
                <a:gd name="T23" fmla="*/ 36 h 203"/>
                <a:gd name="T24" fmla="*/ 80 w 168"/>
                <a:gd name="T25" fmla="*/ 107 h 203"/>
                <a:gd name="T26" fmla="*/ 80 w 168"/>
                <a:gd name="T27" fmla="*/ 156 h 203"/>
                <a:gd name="T28" fmla="*/ 113 w 168"/>
                <a:gd name="T29" fmla="*/ 193 h 203"/>
                <a:gd name="T30" fmla="*/ 113 w 168"/>
                <a:gd name="T31" fmla="*/ 203 h 203"/>
                <a:gd name="T32" fmla="*/ 0 w 168"/>
                <a:gd name="T33" fmla="*/ 203 h 203"/>
                <a:gd name="T34" fmla="*/ 0 w 168"/>
                <a:gd name="T35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81" y="50"/>
                  </a:lnTo>
                  <a:cubicBezTo>
                    <a:pt x="88" y="30"/>
                    <a:pt x="106" y="0"/>
                    <a:pt x="143" y="0"/>
                  </a:cubicBezTo>
                  <a:cubicBezTo>
                    <a:pt x="153" y="0"/>
                    <a:pt x="168" y="8"/>
                    <a:pt x="168" y="22"/>
                  </a:cubicBezTo>
                  <a:cubicBezTo>
                    <a:pt x="168" y="37"/>
                    <a:pt x="157" y="46"/>
                    <a:pt x="143" y="46"/>
                  </a:cubicBezTo>
                  <a:cubicBezTo>
                    <a:pt x="127" y="46"/>
                    <a:pt x="130" y="36"/>
                    <a:pt x="115" y="36"/>
                  </a:cubicBezTo>
                  <a:cubicBezTo>
                    <a:pt x="101" y="36"/>
                    <a:pt x="80" y="62"/>
                    <a:pt x="80" y="107"/>
                  </a:cubicBezTo>
                  <a:lnTo>
                    <a:pt x="80" y="156"/>
                  </a:lnTo>
                  <a:cubicBezTo>
                    <a:pt x="80" y="186"/>
                    <a:pt x="87" y="193"/>
                    <a:pt x="113" y="193"/>
                  </a:cubicBezTo>
                  <a:lnTo>
                    <a:pt x="113" y="203"/>
                  </a:lnTo>
                  <a:lnTo>
                    <a:pt x="0" y="203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44">
              <a:extLst>
                <a:ext uri="{FF2B5EF4-FFF2-40B4-BE49-F238E27FC236}">
                  <a16:creationId xmlns:a16="http://schemas.microsoft.com/office/drawing/2014/main" id="{6FB1BE35-34FF-8935-8DBE-29FB83472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88" y="4457700"/>
              <a:ext cx="73025" cy="101600"/>
            </a:xfrm>
            <a:custGeom>
              <a:avLst/>
              <a:gdLst>
                <a:gd name="T0" fmla="*/ 123 w 148"/>
                <a:gd name="T1" fmla="*/ 57 h 206"/>
                <a:gd name="T2" fmla="*/ 78 w 148"/>
                <a:gd name="T3" fmla="*/ 14 h 206"/>
                <a:gd name="T4" fmla="*/ 45 w 148"/>
                <a:gd name="T5" fmla="*/ 41 h 206"/>
                <a:gd name="T6" fmla="*/ 125 w 148"/>
                <a:gd name="T7" fmla="*/ 101 h 206"/>
                <a:gd name="T8" fmla="*/ 148 w 148"/>
                <a:gd name="T9" fmla="*/ 147 h 206"/>
                <a:gd name="T10" fmla="*/ 66 w 148"/>
                <a:gd name="T11" fmla="*/ 206 h 206"/>
                <a:gd name="T12" fmla="*/ 2 w 148"/>
                <a:gd name="T13" fmla="*/ 199 h 206"/>
                <a:gd name="T14" fmla="*/ 0 w 148"/>
                <a:gd name="T15" fmla="*/ 141 h 206"/>
                <a:gd name="T16" fmla="*/ 13 w 148"/>
                <a:gd name="T17" fmla="*/ 141 h 206"/>
                <a:gd name="T18" fmla="*/ 65 w 148"/>
                <a:gd name="T19" fmla="*/ 192 h 206"/>
                <a:gd name="T20" fmla="*/ 106 w 148"/>
                <a:gd name="T21" fmla="*/ 160 h 206"/>
                <a:gd name="T22" fmla="*/ 33 w 148"/>
                <a:gd name="T23" fmla="*/ 106 h 206"/>
                <a:gd name="T24" fmla="*/ 1 w 148"/>
                <a:gd name="T25" fmla="*/ 56 h 206"/>
                <a:gd name="T26" fmla="*/ 80 w 148"/>
                <a:gd name="T27" fmla="*/ 0 h 206"/>
                <a:gd name="T28" fmla="*/ 132 w 148"/>
                <a:gd name="T29" fmla="*/ 7 h 206"/>
                <a:gd name="T30" fmla="*/ 135 w 148"/>
                <a:gd name="T31" fmla="*/ 59 h 206"/>
                <a:gd name="T32" fmla="*/ 123 w 148"/>
                <a:gd name="T33" fmla="*/ 59 h 206"/>
                <a:gd name="T34" fmla="*/ 123 w 148"/>
                <a:gd name="T35" fmla="*/ 5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206">
                  <a:moveTo>
                    <a:pt x="123" y="57"/>
                  </a:moveTo>
                  <a:cubicBezTo>
                    <a:pt x="122" y="42"/>
                    <a:pt x="112" y="14"/>
                    <a:pt x="78" y="14"/>
                  </a:cubicBezTo>
                  <a:cubicBezTo>
                    <a:pt x="58" y="14"/>
                    <a:pt x="45" y="26"/>
                    <a:pt x="45" y="41"/>
                  </a:cubicBezTo>
                  <a:cubicBezTo>
                    <a:pt x="45" y="69"/>
                    <a:pt x="97" y="80"/>
                    <a:pt x="125" y="101"/>
                  </a:cubicBezTo>
                  <a:cubicBezTo>
                    <a:pt x="138" y="111"/>
                    <a:pt x="148" y="126"/>
                    <a:pt x="148" y="147"/>
                  </a:cubicBezTo>
                  <a:cubicBezTo>
                    <a:pt x="148" y="182"/>
                    <a:pt x="118" y="206"/>
                    <a:pt x="66" y="206"/>
                  </a:cubicBezTo>
                  <a:cubicBezTo>
                    <a:pt x="38" y="206"/>
                    <a:pt x="13" y="201"/>
                    <a:pt x="2" y="199"/>
                  </a:cubicBezTo>
                  <a:lnTo>
                    <a:pt x="0" y="141"/>
                  </a:lnTo>
                  <a:lnTo>
                    <a:pt x="13" y="141"/>
                  </a:lnTo>
                  <a:cubicBezTo>
                    <a:pt x="13" y="166"/>
                    <a:pt x="31" y="192"/>
                    <a:pt x="65" y="192"/>
                  </a:cubicBezTo>
                  <a:cubicBezTo>
                    <a:pt x="85" y="192"/>
                    <a:pt x="106" y="181"/>
                    <a:pt x="106" y="160"/>
                  </a:cubicBezTo>
                  <a:cubicBezTo>
                    <a:pt x="106" y="132"/>
                    <a:pt x="61" y="124"/>
                    <a:pt x="33" y="106"/>
                  </a:cubicBezTo>
                  <a:cubicBezTo>
                    <a:pt x="11" y="91"/>
                    <a:pt x="1" y="80"/>
                    <a:pt x="1" y="56"/>
                  </a:cubicBezTo>
                  <a:cubicBezTo>
                    <a:pt x="1" y="17"/>
                    <a:pt x="37" y="0"/>
                    <a:pt x="80" y="0"/>
                  </a:cubicBezTo>
                  <a:cubicBezTo>
                    <a:pt x="101" y="0"/>
                    <a:pt x="117" y="4"/>
                    <a:pt x="132" y="7"/>
                  </a:cubicBezTo>
                  <a:lnTo>
                    <a:pt x="135" y="59"/>
                  </a:lnTo>
                  <a:lnTo>
                    <a:pt x="123" y="59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5">
              <a:extLst>
                <a:ext uri="{FF2B5EF4-FFF2-40B4-BE49-F238E27FC236}">
                  <a16:creationId xmlns:a16="http://schemas.microsoft.com/office/drawing/2014/main" id="{65931108-2358-2CD6-AC90-3EFE12934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4370388"/>
              <a:ext cx="49213" cy="49213"/>
            </a:xfrm>
            <a:custGeom>
              <a:avLst/>
              <a:gdLst>
                <a:gd name="T0" fmla="*/ 17 w 100"/>
                <a:gd name="T1" fmla="*/ 0 h 100"/>
                <a:gd name="T2" fmla="*/ 17 w 100"/>
                <a:gd name="T3" fmla="*/ 83 h 100"/>
                <a:gd name="T4" fmla="*/ 82 w 100"/>
                <a:gd name="T5" fmla="*/ 83 h 100"/>
                <a:gd name="T6" fmla="*/ 82 w 100"/>
                <a:gd name="T7" fmla="*/ 0 h 100"/>
                <a:gd name="T8" fmla="*/ 100 w 100"/>
                <a:gd name="T9" fmla="*/ 0 h 100"/>
                <a:gd name="T10" fmla="*/ 100 w 100"/>
                <a:gd name="T11" fmla="*/ 100 h 100"/>
                <a:gd name="T12" fmla="*/ 0 w 100"/>
                <a:gd name="T13" fmla="*/ 100 h 100"/>
                <a:gd name="T14" fmla="*/ 0 w 100"/>
                <a:gd name="T15" fmla="*/ 0 h 100"/>
                <a:gd name="T16" fmla="*/ 17 w 100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17" y="0"/>
                  </a:moveTo>
                  <a:lnTo>
                    <a:pt x="17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46">
              <a:extLst>
                <a:ext uri="{FF2B5EF4-FFF2-40B4-BE49-F238E27FC236}">
                  <a16:creationId xmlns:a16="http://schemas.microsoft.com/office/drawing/2014/main" id="{2CBAA705-A7AC-8815-6E79-D38C997C8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4370388"/>
              <a:ext cx="49213" cy="49213"/>
            </a:xfrm>
            <a:custGeom>
              <a:avLst/>
              <a:gdLst>
                <a:gd name="T0" fmla="*/ 82 w 100"/>
                <a:gd name="T1" fmla="*/ 16 h 100"/>
                <a:gd name="T2" fmla="*/ 17 w 100"/>
                <a:gd name="T3" fmla="*/ 16 h 100"/>
                <a:gd name="T4" fmla="*/ 17 w 100"/>
                <a:gd name="T5" fmla="*/ 100 h 100"/>
                <a:gd name="T6" fmla="*/ 0 w 100"/>
                <a:gd name="T7" fmla="*/ 100 h 100"/>
                <a:gd name="T8" fmla="*/ 0 w 100"/>
                <a:gd name="T9" fmla="*/ 0 h 100"/>
                <a:gd name="T10" fmla="*/ 100 w 100"/>
                <a:gd name="T11" fmla="*/ 0 h 100"/>
                <a:gd name="T12" fmla="*/ 100 w 100"/>
                <a:gd name="T13" fmla="*/ 100 h 100"/>
                <a:gd name="T14" fmla="*/ 82 w 100"/>
                <a:gd name="T15" fmla="*/ 100 h 100"/>
                <a:gd name="T16" fmla="*/ 82 w 100"/>
                <a:gd name="T17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82" y="16"/>
                  </a:move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82" y="100"/>
                  </a:lnTo>
                  <a:lnTo>
                    <a:pt x="82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47">
              <a:extLst>
                <a:ext uri="{FF2B5EF4-FFF2-40B4-BE49-F238E27FC236}">
                  <a16:creationId xmlns:a16="http://schemas.microsoft.com/office/drawing/2014/main" id="{F2F46DE8-B1D3-FC76-BB91-1F38BB99F0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7988" y="4356100"/>
              <a:ext cx="7938" cy="63500"/>
            </a:xfrm>
            <a:custGeom>
              <a:avLst/>
              <a:gdLst>
                <a:gd name="T0" fmla="*/ 17 w 17"/>
                <a:gd name="T1" fmla="*/ 14 h 129"/>
                <a:gd name="T2" fmla="*/ 0 w 17"/>
                <a:gd name="T3" fmla="*/ 14 h 129"/>
                <a:gd name="T4" fmla="*/ 0 w 17"/>
                <a:gd name="T5" fmla="*/ 0 h 129"/>
                <a:gd name="T6" fmla="*/ 17 w 17"/>
                <a:gd name="T7" fmla="*/ 0 h 129"/>
                <a:gd name="T8" fmla="*/ 17 w 17"/>
                <a:gd name="T9" fmla="*/ 14 h 129"/>
                <a:gd name="T10" fmla="*/ 17 w 17"/>
                <a:gd name="T11" fmla="*/ 129 h 129"/>
                <a:gd name="T12" fmla="*/ 0 w 17"/>
                <a:gd name="T13" fmla="*/ 129 h 129"/>
                <a:gd name="T14" fmla="*/ 0 w 17"/>
                <a:gd name="T15" fmla="*/ 29 h 129"/>
                <a:gd name="T16" fmla="*/ 17 w 17"/>
                <a:gd name="T17" fmla="*/ 29 h 129"/>
                <a:gd name="T18" fmla="*/ 17 w 17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9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48">
              <a:extLst>
                <a:ext uri="{FF2B5EF4-FFF2-40B4-BE49-F238E27FC236}">
                  <a16:creationId xmlns:a16="http://schemas.microsoft.com/office/drawing/2014/main" id="{B187B751-507F-AD2D-D255-60B10E0D2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4370388"/>
              <a:ext cx="49213" cy="49213"/>
            </a:xfrm>
            <a:custGeom>
              <a:avLst/>
              <a:gdLst>
                <a:gd name="T0" fmla="*/ 72 w 100"/>
                <a:gd name="T1" fmla="*/ 100 h 100"/>
                <a:gd name="T2" fmla="*/ 26 w 100"/>
                <a:gd name="T3" fmla="*/ 100 h 100"/>
                <a:gd name="T4" fmla="*/ 0 w 100"/>
                <a:gd name="T5" fmla="*/ 0 h 100"/>
                <a:gd name="T6" fmla="*/ 17 w 100"/>
                <a:gd name="T7" fmla="*/ 0 h 100"/>
                <a:gd name="T8" fmla="*/ 42 w 100"/>
                <a:gd name="T9" fmla="*/ 82 h 100"/>
                <a:gd name="T10" fmla="*/ 58 w 100"/>
                <a:gd name="T11" fmla="*/ 82 h 100"/>
                <a:gd name="T12" fmla="*/ 82 w 100"/>
                <a:gd name="T13" fmla="*/ 0 h 100"/>
                <a:gd name="T14" fmla="*/ 100 w 100"/>
                <a:gd name="T15" fmla="*/ 0 h 100"/>
                <a:gd name="T16" fmla="*/ 72 w 100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72" y="100"/>
                  </a:moveTo>
                  <a:lnTo>
                    <a:pt x="26" y="10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2" y="82"/>
                  </a:lnTo>
                  <a:lnTo>
                    <a:pt x="58" y="82"/>
                  </a:lnTo>
                  <a:cubicBezTo>
                    <a:pt x="58" y="78"/>
                    <a:pt x="82" y="0"/>
                    <a:pt x="82" y="0"/>
                  </a:cubicBezTo>
                  <a:lnTo>
                    <a:pt x="100" y="0"/>
                  </a:lnTo>
                  <a:lnTo>
                    <a:pt x="72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49">
              <a:extLst>
                <a:ext uri="{FF2B5EF4-FFF2-40B4-BE49-F238E27FC236}">
                  <a16:creationId xmlns:a16="http://schemas.microsoft.com/office/drawing/2014/main" id="{799DFDCB-5EF7-86E8-DE71-B175A1B77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0226" y="4370388"/>
              <a:ext cx="49213" cy="49213"/>
            </a:xfrm>
            <a:custGeom>
              <a:avLst/>
              <a:gdLst>
                <a:gd name="T0" fmla="*/ 0 w 100"/>
                <a:gd name="T1" fmla="*/ 100 h 101"/>
                <a:gd name="T2" fmla="*/ 0 w 100"/>
                <a:gd name="T3" fmla="*/ 0 h 101"/>
                <a:gd name="T4" fmla="*/ 100 w 100"/>
                <a:gd name="T5" fmla="*/ 0 h 101"/>
                <a:gd name="T6" fmla="*/ 100 w 100"/>
                <a:gd name="T7" fmla="*/ 58 h 101"/>
                <a:gd name="T8" fmla="*/ 17 w 100"/>
                <a:gd name="T9" fmla="*/ 58 h 101"/>
                <a:gd name="T10" fmla="*/ 17 w 100"/>
                <a:gd name="T11" fmla="*/ 83 h 101"/>
                <a:gd name="T12" fmla="*/ 81 w 100"/>
                <a:gd name="T13" fmla="*/ 83 h 101"/>
                <a:gd name="T14" fmla="*/ 81 w 100"/>
                <a:gd name="T15" fmla="*/ 101 h 101"/>
                <a:gd name="T16" fmla="*/ 0 w 100"/>
                <a:gd name="T17" fmla="*/ 101 h 101"/>
                <a:gd name="T18" fmla="*/ 0 w 100"/>
                <a:gd name="T19" fmla="*/ 100 h 101"/>
                <a:gd name="T20" fmla="*/ 17 w 100"/>
                <a:gd name="T21" fmla="*/ 41 h 101"/>
                <a:gd name="T22" fmla="*/ 81 w 100"/>
                <a:gd name="T23" fmla="*/ 41 h 101"/>
                <a:gd name="T24" fmla="*/ 81 w 100"/>
                <a:gd name="T25" fmla="*/ 16 h 101"/>
                <a:gd name="T26" fmla="*/ 17 w 100"/>
                <a:gd name="T27" fmla="*/ 16 h 101"/>
                <a:gd name="T28" fmla="*/ 17 w 100"/>
                <a:gd name="T2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01">
                  <a:moveTo>
                    <a:pt x="0" y="10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58"/>
                  </a:lnTo>
                  <a:lnTo>
                    <a:pt x="17" y="58"/>
                  </a:lnTo>
                  <a:lnTo>
                    <a:pt x="17" y="83"/>
                  </a:lnTo>
                  <a:lnTo>
                    <a:pt x="81" y="83"/>
                  </a:lnTo>
                  <a:lnTo>
                    <a:pt x="81" y="101"/>
                  </a:lnTo>
                  <a:lnTo>
                    <a:pt x="0" y="101"/>
                  </a:lnTo>
                  <a:lnTo>
                    <a:pt x="0" y="100"/>
                  </a:lnTo>
                  <a:close/>
                  <a:moveTo>
                    <a:pt x="17" y="41"/>
                  </a:moveTo>
                  <a:lnTo>
                    <a:pt x="81" y="41"/>
                  </a:lnTo>
                  <a:lnTo>
                    <a:pt x="81" y="16"/>
                  </a:lnTo>
                  <a:lnTo>
                    <a:pt x="17" y="16"/>
                  </a:lnTo>
                  <a:lnTo>
                    <a:pt x="17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50">
              <a:extLst>
                <a:ext uri="{FF2B5EF4-FFF2-40B4-BE49-F238E27FC236}">
                  <a16:creationId xmlns:a16="http://schemas.microsoft.com/office/drawing/2014/main" id="{7C0653C6-8827-71E6-DD3E-C6CD2C4B8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188" y="4370388"/>
              <a:ext cx="30163" cy="49213"/>
            </a:xfrm>
            <a:custGeom>
              <a:avLst/>
              <a:gdLst>
                <a:gd name="T0" fmla="*/ 0 w 62"/>
                <a:gd name="T1" fmla="*/ 100 h 100"/>
                <a:gd name="T2" fmla="*/ 0 w 62"/>
                <a:gd name="T3" fmla="*/ 0 h 100"/>
                <a:gd name="T4" fmla="*/ 62 w 62"/>
                <a:gd name="T5" fmla="*/ 0 h 100"/>
                <a:gd name="T6" fmla="*/ 62 w 62"/>
                <a:gd name="T7" fmla="*/ 16 h 100"/>
                <a:gd name="T8" fmla="*/ 17 w 62"/>
                <a:gd name="T9" fmla="*/ 16 h 100"/>
                <a:gd name="T10" fmla="*/ 17 w 62"/>
                <a:gd name="T11" fmla="*/ 100 h 100"/>
                <a:gd name="T12" fmla="*/ 0 w 62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0">
                  <a:moveTo>
                    <a:pt x="0" y="10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6"/>
                  </a:ln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51">
              <a:extLst>
                <a:ext uri="{FF2B5EF4-FFF2-40B4-BE49-F238E27FC236}">
                  <a16:creationId xmlns:a16="http://schemas.microsoft.com/office/drawing/2014/main" id="{370CA9E2-E18F-5494-66B8-B4CF78A47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4370388"/>
              <a:ext cx="49213" cy="49213"/>
            </a:xfrm>
            <a:custGeom>
              <a:avLst/>
              <a:gdLst>
                <a:gd name="T0" fmla="*/ 83 w 100"/>
                <a:gd name="T1" fmla="*/ 58 h 100"/>
                <a:gd name="T2" fmla="*/ 41 w 100"/>
                <a:gd name="T3" fmla="*/ 58 h 100"/>
                <a:gd name="T4" fmla="*/ 0 w 100"/>
                <a:gd name="T5" fmla="*/ 58 h 100"/>
                <a:gd name="T6" fmla="*/ 0 w 100"/>
                <a:gd name="T7" fmla="*/ 0 h 100"/>
                <a:gd name="T8" fmla="*/ 84 w 100"/>
                <a:gd name="T9" fmla="*/ 0 h 100"/>
                <a:gd name="T10" fmla="*/ 84 w 100"/>
                <a:gd name="T11" fmla="*/ 16 h 100"/>
                <a:gd name="T12" fmla="*/ 19 w 100"/>
                <a:gd name="T13" fmla="*/ 16 h 100"/>
                <a:gd name="T14" fmla="*/ 19 w 100"/>
                <a:gd name="T15" fmla="*/ 41 h 100"/>
                <a:gd name="T16" fmla="*/ 100 w 100"/>
                <a:gd name="T17" fmla="*/ 41 h 100"/>
                <a:gd name="T18" fmla="*/ 100 w 100"/>
                <a:gd name="T19" fmla="*/ 100 h 100"/>
                <a:gd name="T20" fmla="*/ 0 w 100"/>
                <a:gd name="T21" fmla="*/ 100 h 100"/>
                <a:gd name="T22" fmla="*/ 0 w 100"/>
                <a:gd name="T23" fmla="*/ 82 h 100"/>
                <a:gd name="T24" fmla="*/ 83 w 100"/>
                <a:gd name="T25" fmla="*/ 82 h 100"/>
                <a:gd name="T26" fmla="*/ 83 w 100"/>
                <a:gd name="T2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0">
                  <a:moveTo>
                    <a:pt x="83" y="58"/>
                  </a:moveTo>
                  <a:lnTo>
                    <a:pt x="41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6"/>
                  </a:lnTo>
                  <a:lnTo>
                    <a:pt x="19" y="16"/>
                  </a:lnTo>
                  <a:lnTo>
                    <a:pt x="19" y="41"/>
                  </a:lnTo>
                  <a:lnTo>
                    <a:pt x="100" y="41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82"/>
                  </a:lnTo>
                  <a:lnTo>
                    <a:pt x="83" y="82"/>
                  </a:lnTo>
                  <a:lnTo>
                    <a:pt x="83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52">
              <a:extLst>
                <a:ext uri="{FF2B5EF4-FFF2-40B4-BE49-F238E27FC236}">
                  <a16:creationId xmlns:a16="http://schemas.microsoft.com/office/drawing/2014/main" id="{7D91B749-D91D-1A3F-5CDC-A319668C3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8826" y="4356100"/>
              <a:ext cx="9525" cy="63500"/>
            </a:xfrm>
            <a:custGeom>
              <a:avLst/>
              <a:gdLst>
                <a:gd name="T0" fmla="*/ 18 w 18"/>
                <a:gd name="T1" fmla="*/ 14 h 129"/>
                <a:gd name="T2" fmla="*/ 0 w 18"/>
                <a:gd name="T3" fmla="*/ 14 h 129"/>
                <a:gd name="T4" fmla="*/ 0 w 18"/>
                <a:gd name="T5" fmla="*/ 0 h 129"/>
                <a:gd name="T6" fmla="*/ 18 w 18"/>
                <a:gd name="T7" fmla="*/ 0 h 129"/>
                <a:gd name="T8" fmla="*/ 18 w 18"/>
                <a:gd name="T9" fmla="*/ 14 h 129"/>
                <a:gd name="T10" fmla="*/ 18 w 18"/>
                <a:gd name="T11" fmla="*/ 129 h 129"/>
                <a:gd name="T12" fmla="*/ 0 w 18"/>
                <a:gd name="T13" fmla="*/ 129 h 129"/>
                <a:gd name="T14" fmla="*/ 0 w 18"/>
                <a:gd name="T15" fmla="*/ 29 h 129"/>
                <a:gd name="T16" fmla="*/ 18 w 18"/>
                <a:gd name="T17" fmla="*/ 29 h 129"/>
                <a:gd name="T18" fmla="*/ 18 w 18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18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8" y="29"/>
                  </a:lnTo>
                  <a:lnTo>
                    <a:pt x="18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53">
              <a:extLst>
                <a:ext uri="{FF2B5EF4-FFF2-40B4-BE49-F238E27FC236}">
                  <a16:creationId xmlns:a16="http://schemas.microsoft.com/office/drawing/2014/main" id="{B3469ED7-E243-0229-365F-090536ADC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6451" y="4356100"/>
              <a:ext cx="31750" cy="63500"/>
            </a:xfrm>
            <a:custGeom>
              <a:avLst/>
              <a:gdLst>
                <a:gd name="T0" fmla="*/ 65 w 65"/>
                <a:gd name="T1" fmla="*/ 111 h 129"/>
                <a:gd name="T2" fmla="*/ 65 w 65"/>
                <a:gd name="T3" fmla="*/ 129 h 129"/>
                <a:gd name="T4" fmla="*/ 0 w 65"/>
                <a:gd name="T5" fmla="*/ 129 h 129"/>
                <a:gd name="T6" fmla="*/ 0 w 65"/>
                <a:gd name="T7" fmla="*/ 64 h 129"/>
                <a:gd name="T8" fmla="*/ 0 w 65"/>
                <a:gd name="T9" fmla="*/ 0 h 129"/>
                <a:gd name="T10" fmla="*/ 18 w 65"/>
                <a:gd name="T11" fmla="*/ 0 h 129"/>
                <a:gd name="T12" fmla="*/ 18 w 65"/>
                <a:gd name="T13" fmla="*/ 29 h 129"/>
                <a:gd name="T14" fmla="*/ 52 w 65"/>
                <a:gd name="T15" fmla="*/ 29 h 129"/>
                <a:gd name="T16" fmla="*/ 52 w 65"/>
                <a:gd name="T17" fmla="*/ 45 h 129"/>
                <a:gd name="T18" fmla="*/ 18 w 65"/>
                <a:gd name="T19" fmla="*/ 45 h 129"/>
                <a:gd name="T20" fmla="*/ 18 w 65"/>
                <a:gd name="T21" fmla="*/ 111 h 129"/>
                <a:gd name="T22" fmla="*/ 65 w 65"/>
                <a:gd name="T23" fmla="*/ 1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29">
                  <a:moveTo>
                    <a:pt x="65" y="111"/>
                  </a:moveTo>
                  <a:lnTo>
                    <a:pt x="65" y="129"/>
                  </a:lnTo>
                  <a:lnTo>
                    <a:pt x="0" y="129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52" y="29"/>
                  </a:lnTo>
                  <a:lnTo>
                    <a:pt x="52" y="45"/>
                  </a:lnTo>
                  <a:lnTo>
                    <a:pt x="18" y="45"/>
                  </a:lnTo>
                  <a:lnTo>
                    <a:pt x="18" y="111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54">
              <a:extLst>
                <a:ext uri="{FF2B5EF4-FFF2-40B4-BE49-F238E27FC236}">
                  <a16:creationId xmlns:a16="http://schemas.microsoft.com/office/drawing/2014/main" id="{6D296A19-1693-D737-F09B-EBD331CC5A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4713" y="4354513"/>
              <a:ext cx="49213" cy="63500"/>
            </a:xfrm>
            <a:custGeom>
              <a:avLst/>
              <a:gdLst>
                <a:gd name="T0" fmla="*/ 100 w 100"/>
                <a:gd name="T1" fmla="*/ 87 h 128"/>
                <a:gd name="T2" fmla="*/ 100 w 100"/>
                <a:gd name="T3" fmla="*/ 28 h 128"/>
                <a:gd name="T4" fmla="*/ 56 w 100"/>
                <a:gd name="T5" fmla="*/ 28 h 128"/>
                <a:gd name="T6" fmla="*/ 76 w 100"/>
                <a:gd name="T7" fmla="*/ 0 h 128"/>
                <a:gd name="T8" fmla="*/ 58 w 100"/>
                <a:gd name="T9" fmla="*/ 0 h 128"/>
                <a:gd name="T10" fmla="*/ 36 w 100"/>
                <a:gd name="T11" fmla="*/ 28 h 128"/>
                <a:gd name="T12" fmla="*/ 0 w 100"/>
                <a:gd name="T13" fmla="*/ 28 h 128"/>
                <a:gd name="T14" fmla="*/ 0 w 100"/>
                <a:gd name="T15" fmla="*/ 128 h 128"/>
                <a:gd name="T16" fmla="*/ 82 w 100"/>
                <a:gd name="T17" fmla="*/ 128 h 128"/>
                <a:gd name="T18" fmla="*/ 82 w 100"/>
                <a:gd name="T19" fmla="*/ 111 h 128"/>
                <a:gd name="T20" fmla="*/ 18 w 100"/>
                <a:gd name="T21" fmla="*/ 111 h 128"/>
                <a:gd name="T22" fmla="*/ 18 w 100"/>
                <a:gd name="T23" fmla="*/ 86 h 128"/>
                <a:gd name="T24" fmla="*/ 100 w 100"/>
                <a:gd name="T25" fmla="*/ 86 h 128"/>
                <a:gd name="T26" fmla="*/ 100 w 100"/>
                <a:gd name="T27" fmla="*/ 87 h 128"/>
                <a:gd name="T28" fmla="*/ 18 w 100"/>
                <a:gd name="T29" fmla="*/ 46 h 128"/>
                <a:gd name="T30" fmla="*/ 82 w 100"/>
                <a:gd name="T31" fmla="*/ 46 h 128"/>
                <a:gd name="T32" fmla="*/ 82 w 100"/>
                <a:gd name="T33" fmla="*/ 71 h 128"/>
                <a:gd name="T34" fmla="*/ 18 w 100"/>
                <a:gd name="T35" fmla="*/ 71 h 128"/>
                <a:gd name="T36" fmla="*/ 18 w 100"/>
                <a:gd name="T37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8">
                  <a:moveTo>
                    <a:pt x="100" y="87"/>
                  </a:moveTo>
                  <a:lnTo>
                    <a:pt x="100" y="28"/>
                  </a:lnTo>
                  <a:lnTo>
                    <a:pt x="56" y="28"/>
                  </a:lnTo>
                  <a:lnTo>
                    <a:pt x="76" y="0"/>
                  </a:lnTo>
                  <a:lnTo>
                    <a:pt x="58" y="0"/>
                  </a:lnTo>
                  <a:cubicBezTo>
                    <a:pt x="58" y="0"/>
                    <a:pt x="42" y="20"/>
                    <a:pt x="36" y="28"/>
                  </a:cubicBezTo>
                  <a:lnTo>
                    <a:pt x="0" y="28"/>
                  </a:lnTo>
                  <a:lnTo>
                    <a:pt x="0" y="128"/>
                  </a:lnTo>
                  <a:lnTo>
                    <a:pt x="82" y="128"/>
                  </a:lnTo>
                  <a:lnTo>
                    <a:pt x="82" y="111"/>
                  </a:lnTo>
                  <a:lnTo>
                    <a:pt x="18" y="111"/>
                  </a:lnTo>
                  <a:lnTo>
                    <a:pt x="18" y="86"/>
                  </a:lnTo>
                  <a:lnTo>
                    <a:pt x="100" y="86"/>
                  </a:lnTo>
                  <a:lnTo>
                    <a:pt x="100" y="87"/>
                  </a:lnTo>
                  <a:close/>
                  <a:moveTo>
                    <a:pt x="18" y="46"/>
                  </a:moveTo>
                  <a:lnTo>
                    <a:pt x="82" y="46"/>
                  </a:lnTo>
                  <a:lnTo>
                    <a:pt x="82" y="71"/>
                  </a:lnTo>
                  <a:lnTo>
                    <a:pt x="18" y="71"/>
                  </a:lnTo>
                  <a:lnTo>
                    <a:pt x="1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55">
              <a:extLst>
                <a:ext uri="{FF2B5EF4-FFF2-40B4-BE49-F238E27FC236}">
                  <a16:creationId xmlns:a16="http://schemas.microsoft.com/office/drawing/2014/main" id="{EF296952-6899-B9CD-B15E-173A9EA9B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488" y="4370388"/>
              <a:ext cx="166688" cy="187325"/>
            </a:xfrm>
            <a:custGeom>
              <a:avLst/>
              <a:gdLst>
                <a:gd name="T0" fmla="*/ 319 w 338"/>
                <a:gd name="T1" fmla="*/ 363 h 383"/>
                <a:gd name="T2" fmla="*/ 284 w 338"/>
                <a:gd name="T3" fmla="*/ 326 h 383"/>
                <a:gd name="T4" fmla="*/ 284 w 338"/>
                <a:gd name="T5" fmla="*/ 127 h 383"/>
                <a:gd name="T6" fmla="*/ 150 w 338"/>
                <a:gd name="T7" fmla="*/ 0 h 383"/>
                <a:gd name="T8" fmla="*/ 13 w 338"/>
                <a:gd name="T9" fmla="*/ 78 h 383"/>
                <a:gd name="T10" fmla="*/ 53 w 338"/>
                <a:gd name="T11" fmla="*/ 115 h 383"/>
                <a:gd name="T12" fmla="*/ 92 w 338"/>
                <a:gd name="T13" fmla="*/ 73 h 383"/>
                <a:gd name="T14" fmla="*/ 149 w 338"/>
                <a:gd name="T15" fmla="*/ 27 h 383"/>
                <a:gd name="T16" fmla="*/ 219 w 338"/>
                <a:gd name="T17" fmla="*/ 142 h 383"/>
                <a:gd name="T18" fmla="*/ 219 w 338"/>
                <a:gd name="T19" fmla="*/ 172 h 383"/>
                <a:gd name="T20" fmla="*/ 0 w 338"/>
                <a:gd name="T21" fmla="*/ 293 h 383"/>
                <a:gd name="T22" fmla="*/ 100 w 338"/>
                <a:gd name="T23" fmla="*/ 383 h 383"/>
                <a:gd name="T24" fmla="*/ 218 w 338"/>
                <a:gd name="T25" fmla="*/ 325 h 383"/>
                <a:gd name="T26" fmla="*/ 219 w 338"/>
                <a:gd name="T27" fmla="*/ 325 h 383"/>
                <a:gd name="T28" fmla="*/ 282 w 338"/>
                <a:gd name="T29" fmla="*/ 383 h 383"/>
                <a:gd name="T30" fmla="*/ 323 w 338"/>
                <a:gd name="T31" fmla="*/ 381 h 383"/>
                <a:gd name="T32" fmla="*/ 328 w 338"/>
                <a:gd name="T33" fmla="*/ 376 h 383"/>
                <a:gd name="T34" fmla="*/ 338 w 338"/>
                <a:gd name="T35" fmla="*/ 361 h 383"/>
                <a:gd name="T36" fmla="*/ 319 w 338"/>
                <a:gd name="T37" fmla="*/ 3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" h="383">
                  <a:moveTo>
                    <a:pt x="319" y="363"/>
                  </a:moveTo>
                  <a:cubicBezTo>
                    <a:pt x="293" y="363"/>
                    <a:pt x="284" y="353"/>
                    <a:pt x="284" y="326"/>
                  </a:cubicBezTo>
                  <a:lnTo>
                    <a:pt x="284" y="127"/>
                  </a:lnTo>
                  <a:cubicBezTo>
                    <a:pt x="284" y="52"/>
                    <a:pt x="263" y="0"/>
                    <a:pt x="150" y="0"/>
                  </a:cubicBezTo>
                  <a:cubicBezTo>
                    <a:pt x="93" y="0"/>
                    <a:pt x="13" y="26"/>
                    <a:pt x="13" y="78"/>
                  </a:cubicBezTo>
                  <a:cubicBezTo>
                    <a:pt x="13" y="100"/>
                    <a:pt x="30" y="115"/>
                    <a:pt x="53" y="115"/>
                  </a:cubicBezTo>
                  <a:cubicBezTo>
                    <a:pt x="67" y="115"/>
                    <a:pt x="92" y="106"/>
                    <a:pt x="92" y="73"/>
                  </a:cubicBezTo>
                  <a:cubicBezTo>
                    <a:pt x="92" y="48"/>
                    <a:pt x="98" y="27"/>
                    <a:pt x="149" y="27"/>
                  </a:cubicBezTo>
                  <a:cubicBezTo>
                    <a:pt x="219" y="27"/>
                    <a:pt x="219" y="86"/>
                    <a:pt x="219" y="142"/>
                  </a:cubicBezTo>
                  <a:lnTo>
                    <a:pt x="219" y="172"/>
                  </a:lnTo>
                  <a:cubicBezTo>
                    <a:pt x="157" y="177"/>
                    <a:pt x="0" y="177"/>
                    <a:pt x="0" y="293"/>
                  </a:cubicBezTo>
                  <a:cubicBezTo>
                    <a:pt x="0" y="346"/>
                    <a:pt x="43" y="383"/>
                    <a:pt x="100" y="383"/>
                  </a:cubicBezTo>
                  <a:cubicBezTo>
                    <a:pt x="157" y="383"/>
                    <a:pt x="193" y="361"/>
                    <a:pt x="218" y="325"/>
                  </a:cubicBezTo>
                  <a:lnTo>
                    <a:pt x="219" y="325"/>
                  </a:lnTo>
                  <a:cubicBezTo>
                    <a:pt x="219" y="360"/>
                    <a:pt x="233" y="383"/>
                    <a:pt x="282" y="383"/>
                  </a:cubicBezTo>
                  <a:cubicBezTo>
                    <a:pt x="292" y="383"/>
                    <a:pt x="302" y="383"/>
                    <a:pt x="323" y="381"/>
                  </a:cubicBezTo>
                  <a:lnTo>
                    <a:pt x="328" y="376"/>
                  </a:lnTo>
                  <a:cubicBezTo>
                    <a:pt x="332" y="371"/>
                    <a:pt x="335" y="366"/>
                    <a:pt x="338" y="361"/>
                  </a:cubicBezTo>
                  <a:cubicBezTo>
                    <a:pt x="324" y="363"/>
                    <a:pt x="322" y="363"/>
                    <a:pt x="319" y="36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56">
              <a:extLst>
                <a:ext uri="{FF2B5EF4-FFF2-40B4-BE49-F238E27FC236}">
                  <a16:creationId xmlns:a16="http://schemas.microsoft.com/office/drawing/2014/main" id="{AC560FFC-99ED-D452-3B00-9F63F517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76" y="4398963"/>
              <a:ext cx="109538" cy="109538"/>
            </a:xfrm>
            <a:custGeom>
              <a:avLst/>
              <a:gdLst>
                <a:gd name="T0" fmla="*/ 22 w 225"/>
                <a:gd name="T1" fmla="*/ 0 h 224"/>
                <a:gd name="T2" fmla="*/ 0 w 225"/>
                <a:gd name="T3" fmla="*/ 19 h 224"/>
                <a:gd name="T4" fmla="*/ 0 w 225"/>
                <a:gd name="T5" fmla="*/ 224 h 224"/>
                <a:gd name="T6" fmla="*/ 225 w 225"/>
                <a:gd name="T7" fmla="*/ 224 h 224"/>
                <a:gd name="T8" fmla="*/ 225 w 225"/>
                <a:gd name="T9" fmla="*/ 0 h 224"/>
                <a:gd name="T10" fmla="*/ 150 w 225"/>
                <a:gd name="T11" fmla="*/ 0 h 224"/>
                <a:gd name="T12" fmla="*/ 150 w 225"/>
                <a:gd name="T13" fmla="*/ 149 h 224"/>
                <a:gd name="T14" fmla="*/ 75 w 225"/>
                <a:gd name="T15" fmla="*/ 149 h 224"/>
                <a:gd name="T16" fmla="*/ 75 w 225"/>
                <a:gd name="T17" fmla="*/ 0 h 224"/>
                <a:gd name="T18" fmla="*/ 22 w 225"/>
                <a:gd name="T1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24">
                  <a:moveTo>
                    <a:pt x="22" y="0"/>
                  </a:moveTo>
                  <a:lnTo>
                    <a:pt x="0" y="19"/>
                  </a:lnTo>
                  <a:lnTo>
                    <a:pt x="0" y="224"/>
                  </a:lnTo>
                  <a:lnTo>
                    <a:pt x="225" y="224"/>
                  </a:lnTo>
                  <a:lnTo>
                    <a:pt x="225" y="0"/>
                  </a:lnTo>
                  <a:lnTo>
                    <a:pt x="150" y="0"/>
                  </a:lnTo>
                  <a:lnTo>
                    <a:pt x="150" y="149"/>
                  </a:lnTo>
                  <a:lnTo>
                    <a:pt x="75" y="149"/>
                  </a:lnTo>
                  <a:lnTo>
                    <a:pt x="75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57">
              <a:extLst>
                <a:ext uri="{FF2B5EF4-FFF2-40B4-BE49-F238E27FC236}">
                  <a16:creationId xmlns:a16="http://schemas.microsoft.com/office/drawing/2014/main" id="{6B85393B-2814-D2D8-0796-F65BD270AA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576" y="4308475"/>
              <a:ext cx="385763" cy="311150"/>
            </a:xfrm>
            <a:custGeom>
              <a:avLst/>
              <a:gdLst>
                <a:gd name="T0" fmla="*/ 462 w 790"/>
                <a:gd name="T1" fmla="*/ 408 h 638"/>
                <a:gd name="T2" fmla="*/ 607 w 790"/>
                <a:gd name="T3" fmla="*/ 325 h 638"/>
                <a:gd name="T4" fmla="*/ 607 w 790"/>
                <a:gd name="T5" fmla="*/ 373 h 638"/>
                <a:gd name="T6" fmla="*/ 518 w 790"/>
                <a:gd name="T7" fmla="*/ 478 h 638"/>
                <a:gd name="T8" fmla="*/ 462 w 790"/>
                <a:gd name="T9" fmla="*/ 408 h 638"/>
                <a:gd name="T10" fmla="*/ 707 w 790"/>
                <a:gd name="T11" fmla="*/ 490 h 638"/>
                <a:gd name="T12" fmla="*/ 726 w 790"/>
                <a:gd name="T13" fmla="*/ 489 h 638"/>
                <a:gd name="T14" fmla="*/ 790 w 790"/>
                <a:gd name="T15" fmla="*/ 284 h 638"/>
                <a:gd name="T16" fmla="*/ 518 w 790"/>
                <a:gd name="T17" fmla="*/ 0 h 638"/>
                <a:gd name="T18" fmla="*/ 407 w 790"/>
                <a:gd name="T19" fmla="*/ 18 h 638"/>
                <a:gd name="T20" fmla="*/ 407 w 790"/>
                <a:gd name="T21" fmla="*/ 117 h 638"/>
                <a:gd name="T22" fmla="*/ 388 w 790"/>
                <a:gd name="T23" fmla="*/ 117 h 638"/>
                <a:gd name="T24" fmla="*/ 388 w 790"/>
                <a:gd name="T25" fmla="*/ 135 h 638"/>
                <a:gd name="T26" fmla="*/ 313 w 790"/>
                <a:gd name="T27" fmla="*/ 135 h 638"/>
                <a:gd name="T28" fmla="*/ 313 w 790"/>
                <a:gd name="T29" fmla="*/ 135 h 638"/>
                <a:gd name="T30" fmla="*/ 313 w 790"/>
                <a:gd name="T31" fmla="*/ 54 h 638"/>
                <a:gd name="T32" fmla="*/ 125 w 790"/>
                <a:gd name="T33" fmla="*/ 188 h 638"/>
                <a:gd name="T34" fmla="*/ 178 w 790"/>
                <a:gd name="T35" fmla="*/ 188 h 638"/>
                <a:gd name="T36" fmla="*/ 178 w 790"/>
                <a:gd name="T37" fmla="*/ 338 h 638"/>
                <a:gd name="T38" fmla="*/ 253 w 790"/>
                <a:gd name="T39" fmla="*/ 338 h 638"/>
                <a:gd name="T40" fmla="*/ 253 w 790"/>
                <a:gd name="T41" fmla="*/ 188 h 638"/>
                <a:gd name="T42" fmla="*/ 328 w 790"/>
                <a:gd name="T43" fmla="*/ 188 h 638"/>
                <a:gd name="T44" fmla="*/ 328 w 790"/>
                <a:gd name="T45" fmla="*/ 413 h 638"/>
                <a:gd name="T46" fmla="*/ 103 w 790"/>
                <a:gd name="T47" fmla="*/ 413 h 638"/>
                <a:gd name="T48" fmla="*/ 103 w 790"/>
                <a:gd name="T49" fmla="*/ 207 h 638"/>
                <a:gd name="T50" fmla="*/ 0 w 790"/>
                <a:gd name="T51" fmla="*/ 398 h 638"/>
                <a:gd name="T52" fmla="*/ 400 w 790"/>
                <a:gd name="T53" fmla="*/ 638 h 638"/>
                <a:gd name="T54" fmla="*/ 697 w 790"/>
                <a:gd name="T55" fmla="*/ 524 h 638"/>
                <a:gd name="T56" fmla="*/ 711 w 790"/>
                <a:gd name="T57" fmla="*/ 509 h 638"/>
                <a:gd name="T58" fmla="*/ 670 w 790"/>
                <a:gd name="T59" fmla="*/ 512 h 638"/>
                <a:gd name="T60" fmla="*/ 607 w 790"/>
                <a:gd name="T61" fmla="*/ 453 h 638"/>
                <a:gd name="T62" fmla="*/ 606 w 790"/>
                <a:gd name="T63" fmla="*/ 453 h 638"/>
                <a:gd name="T64" fmla="*/ 488 w 790"/>
                <a:gd name="T65" fmla="*/ 512 h 638"/>
                <a:gd name="T66" fmla="*/ 388 w 790"/>
                <a:gd name="T67" fmla="*/ 422 h 638"/>
                <a:gd name="T68" fmla="*/ 607 w 790"/>
                <a:gd name="T69" fmla="*/ 300 h 638"/>
                <a:gd name="T70" fmla="*/ 607 w 790"/>
                <a:gd name="T71" fmla="*/ 270 h 638"/>
                <a:gd name="T72" fmla="*/ 537 w 790"/>
                <a:gd name="T73" fmla="*/ 155 h 638"/>
                <a:gd name="T74" fmla="*/ 480 w 790"/>
                <a:gd name="T75" fmla="*/ 202 h 638"/>
                <a:gd name="T76" fmla="*/ 441 w 790"/>
                <a:gd name="T77" fmla="*/ 243 h 638"/>
                <a:gd name="T78" fmla="*/ 401 w 790"/>
                <a:gd name="T79" fmla="*/ 207 h 638"/>
                <a:gd name="T80" fmla="*/ 538 w 790"/>
                <a:gd name="T81" fmla="*/ 128 h 638"/>
                <a:gd name="T82" fmla="*/ 672 w 790"/>
                <a:gd name="T83" fmla="*/ 255 h 638"/>
                <a:gd name="T84" fmla="*/ 672 w 790"/>
                <a:gd name="T85" fmla="*/ 454 h 638"/>
                <a:gd name="T86" fmla="*/ 707 w 790"/>
                <a:gd name="T87" fmla="*/ 49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8">
                  <a:moveTo>
                    <a:pt x="462" y="408"/>
                  </a:moveTo>
                  <a:cubicBezTo>
                    <a:pt x="462" y="333"/>
                    <a:pt x="568" y="327"/>
                    <a:pt x="607" y="325"/>
                  </a:cubicBezTo>
                  <a:lnTo>
                    <a:pt x="607" y="373"/>
                  </a:lnTo>
                  <a:cubicBezTo>
                    <a:pt x="607" y="428"/>
                    <a:pt x="572" y="478"/>
                    <a:pt x="518" y="478"/>
                  </a:cubicBezTo>
                  <a:cubicBezTo>
                    <a:pt x="490" y="478"/>
                    <a:pt x="462" y="449"/>
                    <a:pt x="462" y="408"/>
                  </a:cubicBezTo>
                  <a:close/>
                  <a:moveTo>
                    <a:pt x="707" y="490"/>
                  </a:moveTo>
                  <a:cubicBezTo>
                    <a:pt x="710" y="490"/>
                    <a:pt x="712" y="490"/>
                    <a:pt x="726" y="489"/>
                  </a:cubicBezTo>
                  <a:cubicBezTo>
                    <a:pt x="770" y="427"/>
                    <a:pt x="790" y="352"/>
                    <a:pt x="790" y="284"/>
                  </a:cubicBezTo>
                  <a:cubicBezTo>
                    <a:pt x="790" y="129"/>
                    <a:pt x="683" y="0"/>
                    <a:pt x="518" y="0"/>
                  </a:cubicBezTo>
                  <a:cubicBezTo>
                    <a:pt x="483" y="0"/>
                    <a:pt x="446" y="7"/>
                    <a:pt x="407" y="18"/>
                  </a:cubicBezTo>
                  <a:lnTo>
                    <a:pt x="407" y="117"/>
                  </a:lnTo>
                  <a:lnTo>
                    <a:pt x="388" y="117"/>
                  </a:lnTo>
                  <a:lnTo>
                    <a:pt x="388" y="135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54"/>
                  </a:lnTo>
                  <a:cubicBezTo>
                    <a:pt x="252" y="85"/>
                    <a:pt x="188" y="129"/>
                    <a:pt x="125" y="188"/>
                  </a:cubicBezTo>
                  <a:lnTo>
                    <a:pt x="178" y="188"/>
                  </a:lnTo>
                  <a:lnTo>
                    <a:pt x="178" y="338"/>
                  </a:lnTo>
                  <a:lnTo>
                    <a:pt x="253" y="338"/>
                  </a:lnTo>
                  <a:lnTo>
                    <a:pt x="253" y="188"/>
                  </a:lnTo>
                  <a:lnTo>
                    <a:pt x="328" y="188"/>
                  </a:lnTo>
                  <a:lnTo>
                    <a:pt x="328" y="413"/>
                  </a:lnTo>
                  <a:lnTo>
                    <a:pt x="103" y="413"/>
                  </a:lnTo>
                  <a:lnTo>
                    <a:pt x="103" y="207"/>
                  </a:lnTo>
                  <a:cubicBezTo>
                    <a:pt x="28" y="280"/>
                    <a:pt x="0" y="344"/>
                    <a:pt x="0" y="398"/>
                  </a:cubicBezTo>
                  <a:cubicBezTo>
                    <a:pt x="0" y="512"/>
                    <a:pt x="151" y="638"/>
                    <a:pt x="400" y="638"/>
                  </a:cubicBezTo>
                  <a:cubicBezTo>
                    <a:pt x="538" y="638"/>
                    <a:pt x="635" y="590"/>
                    <a:pt x="697" y="524"/>
                  </a:cubicBezTo>
                  <a:lnTo>
                    <a:pt x="711" y="509"/>
                  </a:lnTo>
                  <a:cubicBezTo>
                    <a:pt x="688" y="512"/>
                    <a:pt x="680" y="512"/>
                    <a:pt x="670" y="512"/>
                  </a:cubicBezTo>
                  <a:cubicBezTo>
                    <a:pt x="622" y="512"/>
                    <a:pt x="607" y="488"/>
                    <a:pt x="607" y="453"/>
                  </a:cubicBezTo>
                  <a:lnTo>
                    <a:pt x="606" y="453"/>
                  </a:lnTo>
                  <a:cubicBezTo>
                    <a:pt x="580" y="489"/>
                    <a:pt x="545" y="512"/>
                    <a:pt x="488" y="512"/>
                  </a:cubicBezTo>
                  <a:cubicBezTo>
                    <a:pt x="431" y="512"/>
                    <a:pt x="388" y="473"/>
                    <a:pt x="388" y="422"/>
                  </a:cubicBezTo>
                  <a:cubicBezTo>
                    <a:pt x="388" y="305"/>
                    <a:pt x="545" y="305"/>
                    <a:pt x="607" y="300"/>
                  </a:cubicBezTo>
                  <a:lnTo>
                    <a:pt x="607" y="270"/>
                  </a:lnTo>
                  <a:cubicBezTo>
                    <a:pt x="607" y="214"/>
                    <a:pt x="606" y="155"/>
                    <a:pt x="537" y="155"/>
                  </a:cubicBezTo>
                  <a:cubicBezTo>
                    <a:pt x="486" y="155"/>
                    <a:pt x="480" y="177"/>
                    <a:pt x="480" y="202"/>
                  </a:cubicBezTo>
                  <a:cubicBezTo>
                    <a:pt x="480" y="234"/>
                    <a:pt x="455" y="243"/>
                    <a:pt x="441" y="243"/>
                  </a:cubicBezTo>
                  <a:cubicBezTo>
                    <a:pt x="418" y="243"/>
                    <a:pt x="401" y="228"/>
                    <a:pt x="401" y="207"/>
                  </a:cubicBezTo>
                  <a:cubicBezTo>
                    <a:pt x="401" y="154"/>
                    <a:pt x="481" y="128"/>
                    <a:pt x="538" y="128"/>
                  </a:cubicBezTo>
                  <a:cubicBezTo>
                    <a:pt x="652" y="128"/>
                    <a:pt x="672" y="180"/>
                    <a:pt x="672" y="255"/>
                  </a:cubicBezTo>
                  <a:lnTo>
                    <a:pt x="672" y="454"/>
                  </a:lnTo>
                  <a:cubicBezTo>
                    <a:pt x="672" y="480"/>
                    <a:pt x="681" y="490"/>
                    <a:pt x="707" y="4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Rectangle 158">
              <a:extLst>
                <a:ext uri="{FF2B5EF4-FFF2-40B4-BE49-F238E27FC236}">
                  <a16:creationId xmlns:a16="http://schemas.microsoft.com/office/drawing/2014/main" id="{88D99EA8-2410-454A-B861-C01EFD595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1" y="4273550"/>
              <a:ext cx="36513" cy="92075"/>
            </a:xfrm>
            <a:prstGeom prst="rect">
              <a:avLst/>
            </a:prstGeom>
            <a:solidFill>
              <a:srgbClr val="23ACF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BBBEF"/>
                </a:solidFill>
              </a:endParaRPr>
            </a:p>
          </p:txBody>
        </p:sp>
      </p:grp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1F327AB1-DE27-8081-626C-33E2FD034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Verdana Pro" panose="020B0604030504040204" pitchFamily="34" charset="0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Verdana Pro" panose="020B0604030504040204" pitchFamily="34" charset="0"/>
              <a:ea typeface="Verdana Pro" panose="020B0604030504040204" pitchFamily="34" charset="0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B8953-145E-1D9F-8F89-511636DFA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4240D55B-B18D-F28C-90FB-ACDEFA65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84984" y="4395056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 dirty="0"/>
          </a:p>
        </p:txBody>
      </p:sp>
      <p:sp>
        <p:nvSpPr>
          <p:cNvPr id="3" name="Text Placeholder 47">
            <a:extLst>
              <a:ext uri="{FF2B5EF4-FFF2-40B4-BE49-F238E27FC236}">
                <a16:creationId xmlns:a16="http://schemas.microsoft.com/office/drawing/2014/main" id="{BAB436B2-43EF-0395-E0D6-983469EB0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67640" cy="68580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1F4F9"/>
          </a:solid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3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orail V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31">
            <a:extLst>
              <a:ext uri="{FF2B5EF4-FFF2-40B4-BE49-F238E27FC236}">
                <a16:creationId xmlns:a16="http://schemas.microsoft.com/office/drawing/2014/main" id="{64D3D430-7ABD-C451-0AF3-8849A031AF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43404" y="742583"/>
            <a:ext cx="5789945" cy="476438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3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Semibold" panose="020B0704030504040204" pitchFamily="34" charset="0"/>
              </a:defRPr>
            </a:lvl1pPr>
            <a:lvl2pPr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en-US"/>
              <a:t>00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6CA9719-B7CE-A104-39B1-33687A083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804228 w 12192000"/>
              <a:gd name="connsiteY3" fmla="*/ 6858000 h 6858000"/>
              <a:gd name="connsiteX4" fmla="*/ 4804228 w 12192000"/>
              <a:gd name="connsiteY4" fmla="*/ 912239 h 6858000"/>
              <a:gd name="connsiteX5" fmla="*/ 4303152 w 12192000"/>
              <a:gd name="connsiteY5" fmla="*/ 411163 h 6858000"/>
              <a:gd name="connsiteX6" fmla="*/ 668715 w 12192000"/>
              <a:gd name="connsiteY6" fmla="*/ 411163 h 6858000"/>
              <a:gd name="connsiteX7" fmla="*/ 167639 w 12192000"/>
              <a:gd name="connsiteY7" fmla="*/ 912239 h 6858000"/>
              <a:gd name="connsiteX8" fmla="*/ 167639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804228" y="6858000"/>
                </a:lnTo>
                <a:lnTo>
                  <a:pt x="4804228" y="912239"/>
                </a:lnTo>
                <a:cubicBezTo>
                  <a:pt x="4804228" y="635502"/>
                  <a:pt x="4579889" y="411163"/>
                  <a:pt x="4303152" y="411163"/>
                </a:cubicBezTo>
                <a:lnTo>
                  <a:pt x="668715" y="411163"/>
                </a:lnTo>
                <a:cubicBezTo>
                  <a:pt x="391978" y="411163"/>
                  <a:pt x="167639" y="635502"/>
                  <a:pt x="167639" y="912239"/>
                </a:cubicBezTo>
                <a:lnTo>
                  <a:pt x="16763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44" name="Title 29">
            <a:extLst>
              <a:ext uri="{FF2B5EF4-FFF2-40B4-BE49-F238E27FC236}">
                <a16:creationId xmlns:a16="http://schemas.microsoft.com/office/drawing/2014/main" id="{E97D5E87-6D00-7944-6ECC-F499962F7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984" y="1685991"/>
            <a:ext cx="6470435" cy="2492990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accent3"/>
                </a:solidFill>
                <a:effectLst/>
              </a:defRPr>
            </a:lvl1pPr>
          </a:lstStyle>
          <a:p>
            <a:r>
              <a:rPr lang="fr-FR" noProof="0" dirty="0"/>
              <a:t>Titre très long sur un total de trois lignes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BEA3E3B4-0CA7-336B-01EC-BBE2EACC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4984" y="4632731"/>
            <a:ext cx="6470434" cy="774956"/>
          </a:xfrm>
        </p:spPr>
        <p:txBody>
          <a:bodyPr>
            <a:noAutofit/>
          </a:bodyPr>
          <a:lstStyle>
            <a:lvl1pPr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1pPr>
            <a:lvl2pPr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3pPr>
            <a:lvl4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4pPr>
            <a:lvl5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5pPr>
            <a:lvl6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6pPr>
            <a:lvl7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7pPr>
            <a:lvl8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8pPr>
            <a:lvl9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9pPr>
          </a:lstStyle>
          <a:p>
            <a:pPr lvl="0"/>
            <a:r>
              <a:rPr lang="fr-FR" noProof="0" dirty="0"/>
              <a:t>Sous-titre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90ECA1-E46A-2639-2E29-2AD5CED22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529564" flipH="1">
            <a:off x="4955398" y="1338163"/>
            <a:ext cx="459173" cy="376824"/>
            <a:chOff x="6572805" y="2461391"/>
            <a:chExt cx="594885" cy="488200"/>
          </a:xfrm>
          <a:solidFill>
            <a:schemeClr val="accent4"/>
          </a:solidFill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B9697065-320A-64F7-5A57-8C64AE8C6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6972428" y="2754328"/>
              <a:ext cx="152400" cy="238125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19EBEF2-ED8D-FA20-1570-05161426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3104491">
              <a:off x="6572805" y="2461391"/>
              <a:ext cx="152400" cy="238125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00FA39CD-E842-F194-9B94-23734937A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546752">
              <a:off x="6756473" y="2630671"/>
              <a:ext cx="257175" cy="66675"/>
            </a:xfrm>
            <a:prstGeom prst="rect">
              <a:avLst/>
            </a:prstGeom>
          </p:spPr>
        </p:pic>
      </p:grpSp>
      <p:grpSp>
        <p:nvGrpSpPr>
          <p:cNvPr id="17" name="Groupe 9">
            <a:extLst>
              <a:ext uri="{FF2B5EF4-FFF2-40B4-BE49-F238E27FC236}">
                <a16:creationId xmlns:a16="http://schemas.microsoft.com/office/drawing/2014/main" id="{C46EFADF-B314-81C6-5FC8-387819094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02411" y="538066"/>
            <a:ext cx="2088365" cy="627950"/>
            <a:chOff x="8664576" y="4273550"/>
            <a:chExt cx="1150937" cy="346075"/>
          </a:xfrm>
        </p:grpSpPr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EF5479FE-DD7F-997E-B922-F559E2D663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5426" y="4457700"/>
              <a:ext cx="100013" cy="101600"/>
            </a:xfrm>
            <a:custGeom>
              <a:avLst/>
              <a:gdLst>
                <a:gd name="T0" fmla="*/ 206 w 206"/>
                <a:gd name="T1" fmla="*/ 200 h 207"/>
                <a:gd name="T2" fmla="*/ 159 w 206"/>
                <a:gd name="T3" fmla="*/ 207 h 207"/>
                <a:gd name="T4" fmla="*/ 122 w 206"/>
                <a:gd name="T5" fmla="*/ 178 h 207"/>
                <a:gd name="T6" fmla="*/ 60 w 206"/>
                <a:gd name="T7" fmla="*/ 207 h 207"/>
                <a:gd name="T8" fmla="*/ 0 w 206"/>
                <a:gd name="T9" fmla="*/ 158 h 207"/>
                <a:gd name="T10" fmla="*/ 121 w 206"/>
                <a:gd name="T11" fmla="*/ 93 h 207"/>
                <a:gd name="T12" fmla="*/ 121 w 206"/>
                <a:gd name="T13" fmla="*/ 72 h 207"/>
                <a:gd name="T14" fmla="*/ 90 w 206"/>
                <a:gd name="T15" fmla="*/ 16 h 207"/>
                <a:gd name="T16" fmla="*/ 35 w 206"/>
                <a:gd name="T17" fmla="*/ 67 h 207"/>
                <a:gd name="T18" fmla="*/ 9 w 206"/>
                <a:gd name="T19" fmla="*/ 45 h 207"/>
                <a:gd name="T20" fmla="*/ 92 w 206"/>
                <a:gd name="T21" fmla="*/ 0 h 207"/>
                <a:gd name="T22" fmla="*/ 167 w 206"/>
                <a:gd name="T23" fmla="*/ 71 h 207"/>
                <a:gd name="T24" fmla="*/ 167 w 206"/>
                <a:gd name="T25" fmla="*/ 157 h 207"/>
                <a:gd name="T26" fmla="*/ 187 w 206"/>
                <a:gd name="T27" fmla="*/ 193 h 207"/>
                <a:gd name="T28" fmla="*/ 205 w 206"/>
                <a:gd name="T29" fmla="*/ 190 h 207"/>
                <a:gd name="T30" fmla="*/ 205 w 206"/>
                <a:gd name="T31" fmla="*/ 200 h 207"/>
                <a:gd name="T32" fmla="*/ 206 w 206"/>
                <a:gd name="T33" fmla="*/ 200 h 207"/>
                <a:gd name="T34" fmla="*/ 122 w 206"/>
                <a:gd name="T35" fmla="*/ 108 h 207"/>
                <a:gd name="T36" fmla="*/ 50 w 206"/>
                <a:gd name="T37" fmla="*/ 152 h 207"/>
                <a:gd name="T38" fmla="*/ 79 w 206"/>
                <a:gd name="T39" fmla="*/ 183 h 207"/>
                <a:gd name="T40" fmla="*/ 122 w 206"/>
                <a:gd name="T41" fmla="*/ 135 h 207"/>
                <a:gd name="T42" fmla="*/ 122 w 206"/>
                <a:gd name="T43" fmla="*/ 10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207">
                  <a:moveTo>
                    <a:pt x="206" y="200"/>
                  </a:moveTo>
                  <a:cubicBezTo>
                    <a:pt x="191" y="205"/>
                    <a:pt x="177" y="207"/>
                    <a:pt x="159" y="207"/>
                  </a:cubicBezTo>
                  <a:cubicBezTo>
                    <a:pt x="131" y="207"/>
                    <a:pt x="126" y="192"/>
                    <a:pt x="122" y="178"/>
                  </a:cubicBezTo>
                  <a:cubicBezTo>
                    <a:pt x="114" y="188"/>
                    <a:pt x="94" y="207"/>
                    <a:pt x="60" y="207"/>
                  </a:cubicBezTo>
                  <a:cubicBezTo>
                    <a:pt x="29" y="207"/>
                    <a:pt x="0" y="186"/>
                    <a:pt x="0" y="158"/>
                  </a:cubicBezTo>
                  <a:cubicBezTo>
                    <a:pt x="0" y="98"/>
                    <a:pt x="94" y="95"/>
                    <a:pt x="121" y="93"/>
                  </a:cubicBezTo>
                  <a:lnTo>
                    <a:pt x="121" y="72"/>
                  </a:lnTo>
                  <a:cubicBezTo>
                    <a:pt x="121" y="48"/>
                    <a:pt x="121" y="16"/>
                    <a:pt x="90" y="16"/>
                  </a:cubicBezTo>
                  <a:cubicBezTo>
                    <a:pt x="45" y="16"/>
                    <a:pt x="76" y="67"/>
                    <a:pt x="35" y="67"/>
                  </a:cubicBezTo>
                  <a:cubicBezTo>
                    <a:pt x="22" y="67"/>
                    <a:pt x="9" y="60"/>
                    <a:pt x="9" y="45"/>
                  </a:cubicBezTo>
                  <a:cubicBezTo>
                    <a:pt x="9" y="13"/>
                    <a:pt x="55" y="0"/>
                    <a:pt x="92" y="0"/>
                  </a:cubicBezTo>
                  <a:cubicBezTo>
                    <a:pt x="150" y="0"/>
                    <a:pt x="167" y="21"/>
                    <a:pt x="167" y="71"/>
                  </a:cubicBezTo>
                  <a:lnTo>
                    <a:pt x="167" y="157"/>
                  </a:lnTo>
                  <a:cubicBezTo>
                    <a:pt x="167" y="183"/>
                    <a:pt x="172" y="193"/>
                    <a:pt x="187" y="193"/>
                  </a:cubicBezTo>
                  <a:cubicBezTo>
                    <a:pt x="194" y="193"/>
                    <a:pt x="199" y="191"/>
                    <a:pt x="205" y="190"/>
                  </a:cubicBezTo>
                  <a:lnTo>
                    <a:pt x="205" y="200"/>
                  </a:lnTo>
                  <a:lnTo>
                    <a:pt x="206" y="200"/>
                  </a:lnTo>
                  <a:close/>
                  <a:moveTo>
                    <a:pt x="122" y="108"/>
                  </a:moveTo>
                  <a:cubicBezTo>
                    <a:pt x="105" y="108"/>
                    <a:pt x="50" y="111"/>
                    <a:pt x="50" y="152"/>
                  </a:cubicBezTo>
                  <a:cubicBezTo>
                    <a:pt x="50" y="168"/>
                    <a:pt x="60" y="183"/>
                    <a:pt x="79" y="183"/>
                  </a:cubicBezTo>
                  <a:cubicBezTo>
                    <a:pt x="105" y="183"/>
                    <a:pt x="122" y="166"/>
                    <a:pt x="122" y="135"/>
                  </a:cubicBezTo>
                  <a:lnTo>
                    <a:pt x="122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40">
              <a:extLst>
                <a:ext uri="{FF2B5EF4-FFF2-40B4-BE49-F238E27FC236}">
                  <a16:creationId xmlns:a16="http://schemas.microsoft.com/office/drawing/2014/main" id="{324080DD-B8BE-9165-6D5A-28ACC7725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1" y="4457700"/>
              <a:ext cx="119063" cy="100013"/>
            </a:xfrm>
            <a:custGeom>
              <a:avLst/>
              <a:gdLst>
                <a:gd name="T0" fmla="*/ 0 w 245"/>
                <a:gd name="T1" fmla="*/ 193 h 203"/>
                <a:gd name="T2" fmla="*/ 33 w 245"/>
                <a:gd name="T3" fmla="*/ 156 h 203"/>
                <a:gd name="T4" fmla="*/ 33 w 245"/>
                <a:gd name="T5" fmla="*/ 55 h 203"/>
                <a:gd name="T6" fmla="*/ 0 w 245"/>
                <a:gd name="T7" fmla="*/ 20 h 203"/>
                <a:gd name="T8" fmla="*/ 0 w 245"/>
                <a:gd name="T9" fmla="*/ 10 h 203"/>
                <a:gd name="T10" fmla="*/ 80 w 245"/>
                <a:gd name="T11" fmla="*/ 0 h 203"/>
                <a:gd name="T12" fmla="*/ 80 w 245"/>
                <a:gd name="T13" fmla="*/ 51 h 203"/>
                <a:gd name="T14" fmla="*/ 81 w 245"/>
                <a:gd name="T15" fmla="*/ 51 h 203"/>
                <a:gd name="T16" fmla="*/ 156 w 245"/>
                <a:gd name="T17" fmla="*/ 0 h 203"/>
                <a:gd name="T18" fmla="*/ 211 w 245"/>
                <a:gd name="T19" fmla="*/ 57 h 203"/>
                <a:gd name="T20" fmla="*/ 211 w 245"/>
                <a:gd name="T21" fmla="*/ 156 h 203"/>
                <a:gd name="T22" fmla="*/ 245 w 245"/>
                <a:gd name="T23" fmla="*/ 193 h 203"/>
                <a:gd name="T24" fmla="*/ 245 w 245"/>
                <a:gd name="T25" fmla="*/ 203 h 203"/>
                <a:gd name="T26" fmla="*/ 131 w 245"/>
                <a:gd name="T27" fmla="*/ 203 h 203"/>
                <a:gd name="T28" fmla="*/ 131 w 245"/>
                <a:gd name="T29" fmla="*/ 193 h 203"/>
                <a:gd name="T30" fmla="*/ 165 w 245"/>
                <a:gd name="T31" fmla="*/ 156 h 203"/>
                <a:gd name="T32" fmla="*/ 165 w 245"/>
                <a:gd name="T33" fmla="*/ 92 h 203"/>
                <a:gd name="T34" fmla="*/ 136 w 245"/>
                <a:gd name="T35" fmla="*/ 26 h 203"/>
                <a:gd name="T36" fmla="*/ 81 w 245"/>
                <a:gd name="T37" fmla="*/ 97 h 203"/>
                <a:gd name="T38" fmla="*/ 81 w 245"/>
                <a:gd name="T39" fmla="*/ 155 h 203"/>
                <a:gd name="T40" fmla="*/ 115 w 245"/>
                <a:gd name="T41" fmla="*/ 192 h 203"/>
                <a:gd name="T42" fmla="*/ 115 w 245"/>
                <a:gd name="T43" fmla="*/ 202 h 203"/>
                <a:gd name="T44" fmla="*/ 0 w 245"/>
                <a:gd name="T45" fmla="*/ 202 h 203"/>
                <a:gd name="T46" fmla="*/ 0 w 245"/>
                <a:gd name="T47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81" y="51"/>
                  </a:lnTo>
                  <a:cubicBezTo>
                    <a:pt x="91" y="33"/>
                    <a:pt x="112" y="0"/>
                    <a:pt x="156" y="0"/>
                  </a:cubicBezTo>
                  <a:cubicBezTo>
                    <a:pt x="202" y="0"/>
                    <a:pt x="211" y="25"/>
                    <a:pt x="211" y="57"/>
                  </a:cubicBezTo>
                  <a:lnTo>
                    <a:pt x="211" y="156"/>
                  </a:lnTo>
                  <a:cubicBezTo>
                    <a:pt x="211" y="186"/>
                    <a:pt x="218" y="193"/>
                    <a:pt x="245" y="193"/>
                  </a:cubicBezTo>
                  <a:lnTo>
                    <a:pt x="245" y="203"/>
                  </a:lnTo>
                  <a:lnTo>
                    <a:pt x="131" y="203"/>
                  </a:lnTo>
                  <a:lnTo>
                    <a:pt x="131" y="193"/>
                  </a:lnTo>
                  <a:cubicBezTo>
                    <a:pt x="157" y="193"/>
                    <a:pt x="165" y="186"/>
                    <a:pt x="165" y="156"/>
                  </a:cubicBezTo>
                  <a:lnTo>
                    <a:pt x="165" y="92"/>
                  </a:lnTo>
                  <a:cubicBezTo>
                    <a:pt x="165" y="40"/>
                    <a:pt x="158" y="26"/>
                    <a:pt x="136" y="26"/>
                  </a:cubicBezTo>
                  <a:cubicBezTo>
                    <a:pt x="110" y="26"/>
                    <a:pt x="81" y="71"/>
                    <a:pt x="81" y="97"/>
                  </a:cubicBezTo>
                  <a:lnTo>
                    <a:pt x="81" y="155"/>
                  </a:lnTo>
                  <a:cubicBezTo>
                    <a:pt x="81" y="185"/>
                    <a:pt x="88" y="192"/>
                    <a:pt x="115" y="192"/>
                  </a:cubicBezTo>
                  <a:lnTo>
                    <a:pt x="115" y="202"/>
                  </a:lnTo>
                  <a:lnTo>
                    <a:pt x="0" y="202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41">
              <a:extLst>
                <a:ext uri="{FF2B5EF4-FFF2-40B4-BE49-F238E27FC236}">
                  <a16:creationId xmlns:a16="http://schemas.microsoft.com/office/drawing/2014/main" id="{FB01C7A3-883C-E009-6430-4EC9D5CA19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6888" y="4440238"/>
              <a:ext cx="107950" cy="160338"/>
            </a:xfrm>
            <a:custGeom>
              <a:avLst/>
              <a:gdLst>
                <a:gd name="T0" fmla="*/ 141 w 220"/>
                <a:gd name="T1" fmla="*/ 204 h 330"/>
                <a:gd name="T2" fmla="*/ 210 w 220"/>
                <a:gd name="T3" fmla="*/ 255 h 330"/>
                <a:gd name="T4" fmla="*/ 94 w 220"/>
                <a:gd name="T5" fmla="*/ 330 h 330"/>
                <a:gd name="T6" fmla="*/ 0 w 220"/>
                <a:gd name="T7" fmla="*/ 279 h 330"/>
                <a:gd name="T8" fmla="*/ 29 w 220"/>
                <a:gd name="T9" fmla="*/ 238 h 330"/>
                <a:gd name="T10" fmla="*/ 14 w 220"/>
                <a:gd name="T11" fmla="*/ 213 h 330"/>
                <a:gd name="T12" fmla="*/ 41 w 220"/>
                <a:gd name="T13" fmla="*/ 163 h 330"/>
                <a:gd name="T14" fmla="*/ 10 w 220"/>
                <a:gd name="T15" fmla="*/ 107 h 330"/>
                <a:gd name="T16" fmla="*/ 95 w 220"/>
                <a:gd name="T17" fmla="*/ 35 h 330"/>
                <a:gd name="T18" fmla="*/ 144 w 220"/>
                <a:gd name="T19" fmla="*/ 48 h 330"/>
                <a:gd name="T20" fmla="*/ 195 w 220"/>
                <a:gd name="T21" fmla="*/ 0 h 330"/>
                <a:gd name="T22" fmla="*/ 220 w 220"/>
                <a:gd name="T23" fmla="*/ 24 h 330"/>
                <a:gd name="T24" fmla="*/ 195 w 220"/>
                <a:gd name="T25" fmla="*/ 48 h 330"/>
                <a:gd name="T26" fmla="*/ 180 w 220"/>
                <a:gd name="T27" fmla="*/ 43 h 330"/>
                <a:gd name="T28" fmla="*/ 171 w 220"/>
                <a:gd name="T29" fmla="*/ 39 h 330"/>
                <a:gd name="T30" fmla="*/ 155 w 220"/>
                <a:gd name="T31" fmla="*/ 55 h 330"/>
                <a:gd name="T32" fmla="*/ 180 w 220"/>
                <a:gd name="T33" fmla="*/ 107 h 330"/>
                <a:gd name="T34" fmla="*/ 96 w 220"/>
                <a:gd name="T35" fmla="*/ 175 h 330"/>
                <a:gd name="T36" fmla="*/ 57 w 220"/>
                <a:gd name="T37" fmla="*/ 169 h 330"/>
                <a:gd name="T38" fmla="*/ 49 w 220"/>
                <a:gd name="T39" fmla="*/ 189 h 330"/>
                <a:gd name="T40" fmla="*/ 72 w 220"/>
                <a:gd name="T41" fmla="*/ 205 h 330"/>
                <a:gd name="T42" fmla="*/ 141 w 220"/>
                <a:gd name="T43" fmla="*/ 205 h 330"/>
                <a:gd name="T44" fmla="*/ 141 w 220"/>
                <a:gd name="T45" fmla="*/ 204 h 330"/>
                <a:gd name="T46" fmla="*/ 41 w 220"/>
                <a:gd name="T47" fmla="*/ 244 h 330"/>
                <a:gd name="T48" fmla="*/ 32 w 220"/>
                <a:gd name="T49" fmla="*/ 268 h 330"/>
                <a:gd name="T50" fmla="*/ 95 w 220"/>
                <a:gd name="T51" fmla="*/ 313 h 330"/>
                <a:gd name="T52" fmla="*/ 170 w 220"/>
                <a:gd name="T53" fmla="*/ 269 h 330"/>
                <a:gd name="T54" fmla="*/ 129 w 220"/>
                <a:gd name="T55" fmla="*/ 245 h 330"/>
                <a:gd name="T56" fmla="*/ 41 w 220"/>
                <a:gd name="T57" fmla="*/ 245 h 330"/>
                <a:gd name="T58" fmla="*/ 41 w 220"/>
                <a:gd name="T59" fmla="*/ 244 h 330"/>
                <a:gd name="T60" fmla="*/ 94 w 220"/>
                <a:gd name="T61" fmla="*/ 160 h 330"/>
                <a:gd name="T62" fmla="*/ 131 w 220"/>
                <a:gd name="T63" fmla="*/ 107 h 330"/>
                <a:gd name="T64" fmla="*/ 94 w 220"/>
                <a:gd name="T65" fmla="*/ 50 h 330"/>
                <a:gd name="T66" fmla="*/ 55 w 220"/>
                <a:gd name="T67" fmla="*/ 107 h 330"/>
                <a:gd name="T68" fmla="*/ 94 w 220"/>
                <a:gd name="T69" fmla="*/ 16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330">
                  <a:moveTo>
                    <a:pt x="141" y="204"/>
                  </a:moveTo>
                  <a:cubicBezTo>
                    <a:pt x="175" y="204"/>
                    <a:pt x="210" y="215"/>
                    <a:pt x="210" y="255"/>
                  </a:cubicBezTo>
                  <a:cubicBezTo>
                    <a:pt x="210" y="290"/>
                    <a:pt x="166" y="330"/>
                    <a:pt x="94" y="330"/>
                  </a:cubicBezTo>
                  <a:cubicBezTo>
                    <a:pt x="26" y="330"/>
                    <a:pt x="0" y="300"/>
                    <a:pt x="0" y="279"/>
                  </a:cubicBezTo>
                  <a:cubicBezTo>
                    <a:pt x="0" y="259"/>
                    <a:pt x="17" y="247"/>
                    <a:pt x="29" y="238"/>
                  </a:cubicBezTo>
                  <a:cubicBezTo>
                    <a:pt x="24" y="233"/>
                    <a:pt x="14" y="227"/>
                    <a:pt x="14" y="213"/>
                  </a:cubicBezTo>
                  <a:cubicBezTo>
                    <a:pt x="14" y="190"/>
                    <a:pt x="35" y="172"/>
                    <a:pt x="41" y="163"/>
                  </a:cubicBezTo>
                  <a:cubicBezTo>
                    <a:pt x="29" y="154"/>
                    <a:pt x="10" y="142"/>
                    <a:pt x="10" y="107"/>
                  </a:cubicBezTo>
                  <a:cubicBezTo>
                    <a:pt x="10" y="63"/>
                    <a:pt x="42" y="35"/>
                    <a:pt x="95" y="35"/>
                  </a:cubicBezTo>
                  <a:cubicBezTo>
                    <a:pt x="116" y="35"/>
                    <a:pt x="132" y="42"/>
                    <a:pt x="144" y="48"/>
                  </a:cubicBezTo>
                  <a:cubicBezTo>
                    <a:pt x="152" y="32"/>
                    <a:pt x="167" y="0"/>
                    <a:pt x="195" y="0"/>
                  </a:cubicBezTo>
                  <a:cubicBezTo>
                    <a:pt x="209" y="0"/>
                    <a:pt x="220" y="10"/>
                    <a:pt x="220" y="24"/>
                  </a:cubicBezTo>
                  <a:cubicBezTo>
                    <a:pt x="220" y="38"/>
                    <a:pt x="210" y="48"/>
                    <a:pt x="195" y="48"/>
                  </a:cubicBezTo>
                  <a:cubicBezTo>
                    <a:pt x="187" y="48"/>
                    <a:pt x="184" y="45"/>
                    <a:pt x="180" y="43"/>
                  </a:cubicBezTo>
                  <a:cubicBezTo>
                    <a:pt x="176" y="40"/>
                    <a:pt x="175" y="39"/>
                    <a:pt x="171" y="39"/>
                  </a:cubicBezTo>
                  <a:cubicBezTo>
                    <a:pt x="162" y="39"/>
                    <a:pt x="157" y="49"/>
                    <a:pt x="155" y="55"/>
                  </a:cubicBezTo>
                  <a:cubicBezTo>
                    <a:pt x="167" y="65"/>
                    <a:pt x="180" y="79"/>
                    <a:pt x="180" y="107"/>
                  </a:cubicBezTo>
                  <a:cubicBezTo>
                    <a:pt x="180" y="150"/>
                    <a:pt x="145" y="175"/>
                    <a:pt x="96" y="175"/>
                  </a:cubicBezTo>
                  <a:cubicBezTo>
                    <a:pt x="76" y="175"/>
                    <a:pt x="66" y="172"/>
                    <a:pt x="57" y="169"/>
                  </a:cubicBezTo>
                  <a:cubicBezTo>
                    <a:pt x="52" y="174"/>
                    <a:pt x="49" y="182"/>
                    <a:pt x="49" y="189"/>
                  </a:cubicBezTo>
                  <a:cubicBezTo>
                    <a:pt x="49" y="202"/>
                    <a:pt x="59" y="205"/>
                    <a:pt x="72" y="205"/>
                  </a:cubicBezTo>
                  <a:lnTo>
                    <a:pt x="141" y="205"/>
                  </a:lnTo>
                  <a:lnTo>
                    <a:pt x="141" y="204"/>
                  </a:lnTo>
                  <a:close/>
                  <a:moveTo>
                    <a:pt x="41" y="244"/>
                  </a:moveTo>
                  <a:cubicBezTo>
                    <a:pt x="36" y="252"/>
                    <a:pt x="32" y="259"/>
                    <a:pt x="32" y="268"/>
                  </a:cubicBezTo>
                  <a:cubicBezTo>
                    <a:pt x="32" y="285"/>
                    <a:pt x="52" y="313"/>
                    <a:pt x="95" y="313"/>
                  </a:cubicBezTo>
                  <a:cubicBezTo>
                    <a:pt x="139" y="313"/>
                    <a:pt x="170" y="289"/>
                    <a:pt x="170" y="269"/>
                  </a:cubicBezTo>
                  <a:cubicBezTo>
                    <a:pt x="170" y="250"/>
                    <a:pt x="149" y="245"/>
                    <a:pt x="129" y="245"/>
                  </a:cubicBezTo>
                  <a:lnTo>
                    <a:pt x="41" y="245"/>
                  </a:lnTo>
                  <a:lnTo>
                    <a:pt x="41" y="244"/>
                  </a:lnTo>
                  <a:close/>
                  <a:moveTo>
                    <a:pt x="94" y="160"/>
                  </a:moveTo>
                  <a:cubicBezTo>
                    <a:pt x="121" y="160"/>
                    <a:pt x="131" y="137"/>
                    <a:pt x="131" y="107"/>
                  </a:cubicBezTo>
                  <a:cubicBezTo>
                    <a:pt x="131" y="77"/>
                    <a:pt x="121" y="50"/>
                    <a:pt x="94" y="50"/>
                  </a:cubicBezTo>
                  <a:cubicBezTo>
                    <a:pt x="60" y="50"/>
                    <a:pt x="55" y="84"/>
                    <a:pt x="55" y="107"/>
                  </a:cubicBezTo>
                  <a:cubicBezTo>
                    <a:pt x="55" y="140"/>
                    <a:pt x="64" y="160"/>
                    <a:pt x="94" y="16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2">
              <a:extLst>
                <a:ext uri="{FF2B5EF4-FFF2-40B4-BE49-F238E27FC236}">
                  <a16:creationId xmlns:a16="http://schemas.microsoft.com/office/drawing/2014/main" id="{7C5521C4-1302-A7CD-F38D-0BFD7ADC11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0238" y="4457700"/>
              <a:ext cx="87313" cy="101600"/>
            </a:xfrm>
            <a:custGeom>
              <a:avLst/>
              <a:gdLst>
                <a:gd name="T0" fmla="*/ 173 w 178"/>
                <a:gd name="T1" fmla="*/ 195 h 206"/>
                <a:gd name="T2" fmla="*/ 111 w 178"/>
                <a:gd name="T3" fmla="*/ 206 h 206"/>
                <a:gd name="T4" fmla="*/ 0 w 178"/>
                <a:gd name="T5" fmla="*/ 96 h 206"/>
                <a:gd name="T6" fmla="*/ 95 w 178"/>
                <a:gd name="T7" fmla="*/ 0 h 206"/>
                <a:gd name="T8" fmla="*/ 178 w 178"/>
                <a:gd name="T9" fmla="*/ 81 h 206"/>
                <a:gd name="T10" fmla="*/ 50 w 178"/>
                <a:gd name="T11" fmla="*/ 81 h 206"/>
                <a:gd name="T12" fmla="*/ 132 w 178"/>
                <a:gd name="T13" fmla="*/ 187 h 206"/>
                <a:gd name="T14" fmla="*/ 173 w 178"/>
                <a:gd name="T15" fmla="*/ 180 h 206"/>
                <a:gd name="T16" fmla="*/ 173 w 178"/>
                <a:gd name="T17" fmla="*/ 195 h 206"/>
                <a:gd name="T18" fmla="*/ 131 w 178"/>
                <a:gd name="T19" fmla="*/ 62 h 206"/>
                <a:gd name="T20" fmla="*/ 92 w 178"/>
                <a:gd name="T21" fmla="*/ 14 h 206"/>
                <a:gd name="T22" fmla="*/ 48 w 178"/>
                <a:gd name="T23" fmla="*/ 62 h 206"/>
                <a:gd name="T24" fmla="*/ 131 w 178"/>
                <a:gd name="T25" fmla="*/ 6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6">
                  <a:moveTo>
                    <a:pt x="173" y="195"/>
                  </a:moveTo>
                  <a:cubicBezTo>
                    <a:pt x="165" y="197"/>
                    <a:pt x="141" y="206"/>
                    <a:pt x="111" y="206"/>
                  </a:cubicBezTo>
                  <a:cubicBezTo>
                    <a:pt x="41" y="206"/>
                    <a:pt x="0" y="167"/>
                    <a:pt x="0" y="96"/>
                  </a:cubicBezTo>
                  <a:cubicBezTo>
                    <a:pt x="0" y="31"/>
                    <a:pt x="33" y="0"/>
                    <a:pt x="95" y="0"/>
                  </a:cubicBezTo>
                  <a:cubicBezTo>
                    <a:pt x="166" y="0"/>
                    <a:pt x="178" y="45"/>
                    <a:pt x="178" y="81"/>
                  </a:cubicBezTo>
                  <a:lnTo>
                    <a:pt x="50" y="81"/>
                  </a:lnTo>
                  <a:cubicBezTo>
                    <a:pt x="50" y="126"/>
                    <a:pt x="68" y="187"/>
                    <a:pt x="132" y="187"/>
                  </a:cubicBezTo>
                  <a:cubicBezTo>
                    <a:pt x="151" y="187"/>
                    <a:pt x="166" y="184"/>
                    <a:pt x="173" y="180"/>
                  </a:cubicBezTo>
                  <a:lnTo>
                    <a:pt x="173" y="195"/>
                  </a:lnTo>
                  <a:close/>
                  <a:moveTo>
                    <a:pt x="131" y="62"/>
                  </a:moveTo>
                  <a:cubicBezTo>
                    <a:pt x="131" y="35"/>
                    <a:pt x="123" y="14"/>
                    <a:pt x="92" y="14"/>
                  </a:cubicBezTo>
                  <a:cubicBezTo>
                    <a:pt x="57" y="14"/>
                    <a:pt x="48" y="46"/>
                    <a:pt x="48" y="62"/>
                  </a:cubicBezTo>
                  <a:lnTo>
                    <a:pt x="13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43">
              <a:extLst>
                <a:ext uri="{FF2B5EF4-FFF2-40B4-BE49-F238E27FC236}">
                  <a16:creationId xmlns:a16="http://schemas.microsoft.com/office/drawing/2014/main" id="{515D5516-2762-A0DA-2CA5-A850D02A8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6" y="4457700"/>
              <a:ext cx="80963" cy="100013"/>
            </a:xfrm>
            <a:custGeom>
              <a:avLst/>
              <a:gdLst>
                <a:gd name="T0" fmla="*/ 0 w 168"/>
                <a:gd name="T1" fmla="*/ 193 h 203"/>
                <a:gd name="T2" fmla="*/ 33 w 168"/>
                <a:gd name="T3" fmla="*/ 156 h 203"/>
                <a:gd name="T4" fmla="*/ 33 w 168"/>
                <a:gd name="T5" fmla="*/ 55 h 203"/>
                <a:gd name="T6" fmla="*/ 0 w 168"/>
                <a:gd name="T7" fmla="*/ 20 h 203"/>
                <a:gd name="T8" fmla="*/ 0 w 168"/>
                <a:gd name="T9" fmla="*/ 10 h 203"/>
                <a:gd name="T10" fmla="*/ 80 w 168"/>
                <a:gd name="T11" fmla="*/ 0 h 203"/>
                <a:gd name="T12" fmla="*/ 80 w 168"/>
                <a:gd name="T13" fmla="*/ 50 h 203"/>
                <a:gd name="T14" fmla="*/ 81 w 168"/>
                <a:gd name="T15" fmla="*/ 50 h 203"/>
                <a:gd name="T16" fmla="*/ 143 w 168"/>
                <a:gd name="T17" fmla="*/ 0 h 203"/>
                <a:gd name="T18" fmla="*/ 168 w 168"/>
                <a:gd name="T19" fmla="*/ 22 h 203"/>
                <a:gd name="T20" fmla="*/ 143 w 168"/>
                <a:gd name="T21" fmla="*/ 46 h 203"/>
                <a:gd name="T22" fmla="*/ 115 w 168"/>
                <a:gd name="T23" fmla="*/ 36 h 203"/>
                <a:gd name="T24" fmla="*/ 80 w 168"/>
                <a:gd name="T25" fmla="*/ 107 h 203"/>
                <a:gd name="T26" fmla="*/ 80 w 168"/>
                <a:gd name="T27" fmla="*/ 156 h 203"/>
                <a:gd name="T28" fmla="*/ 113 w 168"/>
                <a:gd name="T29" fmla="*/ 193 h 203"/>
                <a:gd name="T30" fmla="*/ 113 w 168"/>
                <a:gd name="T31" fmla="*/ 203 h 203"/>
                <a:gd name="T32" fmla="*/ 0 w 168"/>
                <a:gd name="T33" fmla="*/ 203 h 203"/>
                <a:gd name="T34" fmla="*/ 0 w 168"/>
                <a:gd name="T35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81" y="50"/>
                  </a:lnTo>
                  <a:cubicBezTo>
                    <a:pt x="88" y="30"/>
                    <a:pt x="106" y="0"/>
                    <a:pt x="143" y="0"/>
                  </a:cubicBezTo>
                  <a:cubicBezTo>
                    <a:pt x="153" y="0"/>
                    <a:pt x="168" y="8"/>
                    <a:pt x="168" y="22"/>
                  </a:cubicBezTo>
                  <a:cubicBezTo>
                    <a:pt x="168" y="37"/>
                    <a:pt x="157" y="46"/>
                    <a:pt x="143" y="46"/>
                  </a:cubicBezTo>
                  <a:cubicBezTo>
                    <a:pt x="127" y="46"/>
                    <a:pt x="130" y="36"/>
                    <a:pt x="115" y="36"/>
                  </a:cubicBezTo>
                  <a:cubicBezTo>
                    <a:pt x="101" y="36"/>
                    <a:pt x="80" y="62"/>
                    <a:pt x="80" y="107"/>
                  </a:cubicBezTo>
                  <a:lnTo>
                    <a:pt x="80" y="156"/>
                  </a:lnTo>
                  <a:cubicBezTo>
                    <a:pt x="80" y="186"/>
                    <a:pt x="87" y="193"/>
                    <a:pt x="113" y="193"/>
                  </a:cubicBezTo>
                  <a:lnTo>
                    <a:pt x="113" y="203"/>
                  </a:lnTo>
                  <a:lnTo>
                    <a:pt x="0" y="203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44">
              <a:extLst>
                <a:ext uri="{FF2B5EF4-FFF2-40B4-BE49-F238E27FC236}">
                  <a16:creationId xmlns:a16="http://schemas.microsoft.com/office/drawing/2014/main" id="{6FB1BE35-34FF-8935-8DBE-29FB83472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88" y="4457700"/>
              <a:ext cx="73025" cy="101600"/>
            </a:xfrm>
            <a:custGeom>
              <a:avLst/>
              <a:gdLst>
                <a:gd name="T0" fmla="*/ 123 w 148"/>
                <a:gd name="T1" fmla="*/ 57 h 206"/>
                <a:gd name="T2" fmla="*/ 78 w 148"/>
                <a:gd name="T3" fmla="*/ 14 h 206"/>
                <a:gd name="T4" fmla="*/ 45 w 148"/>
                <a:gd name="T5" fmla="*/ 41 h 206"/>
                <a:gd name="T6" fmla="*/ 125 w 148"/>
                <a:gd name="T7" fmla="*/ 101 h 206"/>
                <a:gd name="T8" fmla="*/ 148 w 148"/>
                <a:gd name="T9" fmla="*/ 147 h 206"/>
                <a:gd name="T10" fmla="*/ 66 w 148"/>
                <a:gd name="T11" fmla="*/ 206 h 206"/>
                <a:gd name="T12" fmla="*/ 2 w 148"/>
                <a:gd name="T13" fmla="*/ 199 h 206"/>
                <a:gd name="T14" fmla="*/ 0 w 148"/>
                <a:gd name="T15" fmla="*/ 141 h 206"/>
                <a:gd name="T16" fmla="*/ 13 w 148"/>
                <a:gd name="T17" fmla="*/ 141 h 206"/>
                <a:gd name="T18" fmla="*/ 65 w 148"/>
                <a:gd name="T19" fmla="*/ 192 h 206"/>
                <a:gd name="T20" fmla="*/ 106 w 148"/>
                <a:gd name="T21" fmla="*/ 160 h 206"/>
                <a:gd name="T22" fmla="*/ 33 w 148"/>
                <a:gd name="T23" fmla="*/ 106 h 206"/>
                <a:gd name="T24" fmla="*/ 1 w 148"/>
                <a:gd name="T25" fmla="*/ 56 h 206"/>
                <a:gd name="T26" fmla="*/ 80 w 148"/>
                <a:gd name="T27" fmla="*/ 0 h 206"/>
                <a:gd name="T28" fmla="*/ 132 w 148"/>
                <a:gd name="T29" fmla="*/ 7 h 206"/>
                <a:gd name="T30" fmla="*/ 135 w 148"/>
                <a:gd name="T31" fmla="*/ 59 h 206"/>
                <a:gd name="T32" fmla="*/ 123 w 148"/>
                <a:gd name="T33" fmla="*/ 59 h 206"/>
                <a:gd name="T34" fmla="*/ 123 w 148"/>
                <a:gd name="T35" fmla="*/ 5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206">
                  <a:moveTo>
                    <a:pt x="123" y="57"/>
                  </a:moveTo>
                  <a:cubicBezTo>
                    <a:pt x="122" y="42"/>
                    <a:pt x="112" y="14"/>
                    <a:pt x="78" y="14"/>
                  </a:cubicBezTo>
                  <a:cubicBezTo>
                    <a:pt x="58" y="14"/>
                    <a:pt x="45" y="26"/>
                    <a:pt x="45" y="41"/>
                  </a:cubicBezTo>
                  <a:cubicBezTo>
                    <a:pt x="45" y="69"/>
                    <a:pt x="97" y="80"/>
                    <a:pt x="125" y="101"/>
                  </a:cubicBezTo>
                  <a:cubicBezTo>
                    <a:pt x="138" y="111"/>
                    <a:pt x="148" y="126"/>
                    <a:pt x="148" y="147"/>
                  </a:cubicBezTo>
                  <a:cubicBezTo>
                    <a:pt x="148" y="182"/>
                    <a:pt x="118" y="206"/>
                    <a:pt x="66" y="206"/>
                  </a:cubicBezTo>
                  <a:cubicBezTo>
                    <a:pt x="38" y="206"/>
                    <a:pt x="13" y="201"/>
                    <a:pt x="2" y="199"/>
                  </a:cubicBezTo>
                  <a:lnTo>
                    <a:pt x="0" y="141"/>
                  </a:lnTo>
                  <a:lnTo>
                    <a:pt x="13" y="141"/>
                  </a:lnTo>
                  <a:cubicBezTo>
                    <a:pt x="13" y="166"/>
                    <a:pt x="31" y="192"/>
                    <a:pt x="65" y="192"/>
                  </a:cubicBezTo>
                  <a:cubicBezTo>
                    <a:pt x="85" y="192"/>
                    <a:pt x="106" y="181"/>
                    <a:pt x="106" y="160"/>
                  </a:cubicBezTo>
                  <a:cubicBezTo>
                    <a:pt x="106" y="132"/>
                    <a:pt x="61" y="124"/>
                    <a:pt x="33" y="106"/>
                  </a:cubicBezTo>
                  <a:cubicBezTo>
                    <a:pt x="11" y="91"/>
                    <a:pt x="1" y="80"/>
                    <a:pt x="1" y="56"/>
                  </a:cubicBezTo>
                  <a:cubicBezTo>
                    <a:pt x="1" y="17"/>
                    <a:pt x="37" y="0"/>
                    <a:pt x="80" y="0"/>
                  </a:cubicBezTo>
                  <a:cubicBezTo>
                    <a:pt x="101" y="0"/>
                    <a:pt x="117" y="4"/>
                    <a:pt x="132" y="7"/>
                  </a:cubicBezTo>
                  <a:lnTo>
                    <a:pt x="135" y="59"/>
                  </a:lnTo>
                  <a:lnTo>
                    <a:pt x="123" y="59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5">
              <a:extLst>
                <a:ext uri="{FF2B5EF4-FFF2-40B4-BE49-F238E27FC236}">
                  <a16:creationId xmlns:a16="http://schemas.microsoft.com/office/drawing/2014/main" id="{65931108-2358-2CD6-AC90-3EFE12934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4370388"/>
              <a:ext cx="49213" cy="49213"/>
            </a:xfrm>
            <a:custGeom>
              <a:avLst/>
              <a:gdLst>
                <a:gd name="T0" fmla="*/ 17 w 100"/>
                <a:gd name="T1" fmla="*/ 0 h 100"/>
                <a:gd name="T2" fmla="*/ 17 w 100"/>
                <a:gd name="T3" fmla="*/ 83 h 100"/>
                <a:gd name="T4" fmla="*/ 82 w 100"/>
                <a:gd name="T5" fmla="*/ 83 h 100"/>
                <a:gd name="T6" fmla="*/ 82 w 100"/>
                <a:gd name="T7" fmla="*/ 0 h 100"/>
                <a:gd name="T8" fmla="*/ 100 w 100"/>
                <a:gd name="T9" fmla="*/ 0 h 100"/>
                <a:gd name="T10" fmla="*/ 100 w 100"/>
                <a:gd name="T11" fmla="*/ 100 h 100"/>
                <a:gd name="T12" fmla="*/ 0 w 100"/>
                <a:gd name="T13" fmla="*/ 100 h 100"/>
                <a:gd name="T14" fmla="*/ 0 w 100"/>
                <a:gd name="T15" fmla="*/ 0 h 100"/>
                <a:gd name="T16" fmla="*/ 17 w 100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17" y="0"/>
                  </a:moveTo>
                  <a:lnTo>
                    <a:pt x="17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46">
              <a:extLst>
                <a:ext uri="{FF2B5EF4-FFF2-40B4-BE49-F238E27FC236}">
                  <a16:creationId xmlns:a16="http://schemas.microsoft.com/office/drawing/2014/main" id="{2CBAA705-A7AC-8815-6E79-D38C997C8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4370388"/>
              <a:ext cx="49213" cy="49213"/>
            </a:xfrm>
            <a:custGeom>
              <a:avLst/>
              <a:gdLst>
                <a:gd name="T0" fmla="*/ 82 w 100"/>
                <a:gd name="T1" fmla="*/ 16 h 100"/>
                <a:gd name="T2" fmla="*/ 17 w 100"/>
                <a:gd name="T3" fmla="*/ 16 h 100"/>
                <a:gd name="T4" fmla="*/ 17 w 100"/>
                <a:gd name="T5" fmla="*/ 100 h 100"/>
                <a:gd name="T6" fmla="*/ 0 w 100"/>
                <a:gd name="T7" fmla="*/ 100 h 100"/>
                <a:gd name="T8" fmla="*/ 0 w 100"/>
                <a:gd name="T9" fmla="*/ 0 h 100"/>
                <a:gd name="T10" fmla="*/ 100 w 100"/>
                <a:gd name="T11" fmla="*/ 0 h 100"/>
                <a:gd name="T12" fmla="*/ 100 w 100"/>
                <a:gd name="T13" fmla="*/ 100 h 100"/>
                <a:gd name="T14" fmla="*/ 82 w 100"/>
                <a:gd name="T15" fmla="*/ 100 h 100"/>
                <a:gd name="T16" fmla="*/ 82 w 100"/>
                <a:gd name="T17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82" y="16"/>
                  </a:move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82" y="100"/>
                  </a:lnTo>
                  <a:lnTo>
                    <a:pt x="82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47">
              <a:extLst>
                <a:ext uri="{FF2B5EF4-FFF2-40B4-BE49-F238E27FC236}">
                  <a16:creationId xmlns:a16="http://schemas.microsoft.com/office/drawing/2014/main" id="{F2F46DE8-B1D3-FC76-BB91-1F38BB99F0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7988" y="4356100"/>
              <a:ext cx="7938" cy="63500"/>
            </a:xfrm>
            <a:custGeom>
              <a:avLst/>
              <a:gdLst>
                <a:gd name="T0" fmla="*/ 17 w 17"/>
                <a:gd name="T1" fmla="*/ 14 h 129"/>
                <a:gd name="T2" fmla="*/ 0 w 17"/>
                <a:gd name="T3" fmla="*/ 14 h 129"/>
                <a:gd name="T4" fmla="*/ 0 w 17"/>
                <a:gd name="T5" fmla="*/ 0 h 129"/>
                <a:gd name="T6" fmla="*/ 17 w 17"/>
                <a:gd name="T7" fmla="*/ 0 h 129"/>
                <a:gd name="T8" fmla="*/ 17 w 17"/>
                <a:gd name="T9" fmla="*/ 14 h 129"/>
                <a:gd name="T10" fmla="*/ 17 w 17"/>
                <a:gd name="T11" fmla="*/ 129 h 129"/>
                <a:gd name="T12" fmla="*/ 0 w 17"/>
                <a:gd name="T13" fmla="*/ 129 h 129"/>
                <a:gd name="T14" fmla="*/ 0 w 17"/>
                <a:gd name="T15" fmla="*/ 29 h 129"/>
                <a:gd name="T16" fmla="*/ 17 w 17"/>
                <a:gd name="T17" fmla="*/ 29 h 129"/>
                <a:gd name="T18" fmla="*/ 17 w 17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9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48">
              <a:extLst>
                <a:ext uri="{FF2B5EF4-FFF2-40B4-BE49-F238E27FC236}">
                  <a16:creationId xmlns:a16="http://schemas.microsoft.com/office/drawing/2014/main" id="{B187B751-507F-AD2D-D255-60B10E0D2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4370388"/>
              <a:ext cx="49213" cy="49213"/>
            </a:xfrm>
            <a:custGeom>
              <a:avLst/>
              <a:gdLst>
                <a:gd name="T0" fmla="*/ 72 w 100"/>
                <a:gd name="T1" fmla="*/ 100 h 100"/>
                <a:gd name="T2" fmla="*/ 26 w 100"/>
                <a:gd name="T3" fmla="*/ 100 h 100"/>
                <a:gd name="T4" fmla="*/ 0 w 100"/>
                <a:gd name="T5" fmla="*/ 0 h 100"/>
                <a:gd name="T6" fmla="*/ 17 w 100"/>
                <a:gd name="T7" fmla="*/ 0 h 100"/>
                <a:gd name="T8" fmla="*/ 42 w 100"/>
                <a:gd name="T9" fmla="*/ 82 h 100"/>
                <a:gd name="T10" fmla="*/ 58 w 100"/>
                <a:gd name="T11" fmla="*/ 82 h 100"/>
                <a:gd name="T12" fmla="*/ 82 w 100"/>
                <a:gd name="T13" fmla="*/ 0 h 100"/>
                <a:gd name="T14" fmla="*/ 100 w 100"/>
                <a:gd name="T15" fmla="*/ 0 h 100"/>
                <a:gd name="T16" fmla="*/ 72 w 100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72" y="100"/>
                  </a:moveTo>
                  <a:lnTo>
                    <a:pt x="26" y="10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2" y="82"/>
                  </a:lnTo>
                  <a:lnTo>
                    <a:pt x="58" y="82"/>
                  </a:lnTo>
                  <a:cubicBezTo>
                    <a:pt x="58" y="78"/>
                    <a:pt x="82" y="0"/>
                    <a:pt x="82" y="0"/>
                  </a:cubicBezTo>
                  <a:lnTo>
                    <a:pt x="100" y="0"/>
                  </a:lnTo>
                  <a:lnTo>
                    <a:pt x="72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49">
              <a:extLst>
                <a:ext uri="{FF2B5EF4-FFF2-40B4-BE49-F238E27FC236}">
                  <a16:creationId xmlns:a16="http://schemas.microsoft.com/office/drawing/2014/main" id="{799DFDCB-5EF7-86E8-DE71-B175A1B77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0226" y="4370388"/>
              <a:ext cx="49213" cy="49213"/>
            </a:xfrm>
            <a:custGeom>
              <a:avLst/>
              <a:gdLst>
                <a:gd name="T0" fmla="*/ 0 w 100"/>
                <a:gd name="T1" fmla="*/ 100 h 101"/>
                <a:gd name="T2" fmla="*/ 0 w 100"/>
                <a:gd name="T3" fmla="*/ 0 h 101"/>
                <a:gd name="T4" fmla="*/ 100 w 100"/>
                <a:gd name="T5" fmla="*/ 0 h 101"/>
                <a:gd name="T6" fmla="*/ 100 w 100"/>
                <a:gd name="T7" fmla="*/ 58 h 101"/>
                <a:gd name="T8" fmla="*/ 17 w 100"/>
                <a:gd name="T9" fmla="*/ 58 h 101"/>
                <a:gd name="T10" fmla="*/ 17 w 100"/>
                <a:gd name="T11" fmla="*/ 83 h 101"/>
                <a:gd name="T12" fmla="*/ 81 w 100"/>
                <a:gd name="T13" fmla="*/ 83 h 101"/>
                <a:gd name="T14" fmla="*/ 81 w 100"/>
                <a:gd name="T15" fmla="*/ 101 h 101"/>
                <a:gd name="T16" fmla="*/ 0 w 100"/>
                <a:gd name="T17" fmla="*/ 101 h 101"/>
                <a:gd name="T18" fmla="*/ 0 w 100"/>
                <a:gd name="T19" fmla="*/ 100 h 101"/>
                <a:gd name="T20" fmla="*/ 17 w 100"/>
                <a:gd name="T21" fmla="*/ 41 h 101"/>
                <a:gd name="T22" fmla="*/ 81 w 100"/>
                <a:gd name="T23" fmla="*/ 41 h 101"/>
                <a:gd name="T24" fmla="*/ 81 w 100"/>
                <a:gd name="T25" fmla="*/ 16 h 101"/>
                <a:gd name="T26" fmla="*/ 17 w 100"/>
                <a:gd name="T27" fmla="*/ 16 h 101"/>
                <a:gd name="T28" fmla="*/ 17 w 100"/>
                <a:gd name="T2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01">
                  <a:moveTo>
                    <a:pt x="0" y="10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58"/>
                  </a:lnTo>
                  <a:lnTo>
                    <a:pt x="17" y="58"/>
                  </a:lnTo>
                  <a:lnTo>
                    <a:pt x="17" y="83"/>
                  </a:lnTo>
                  <a:lnTo>
                    <a:pt x="81" y="83"/>
                  </a:lnTo>
                  <a:lnTo>
                    <a:pt x="81" y="101"/>
                  </a:lnTo>
                  <a:lnTo>
                    <a:pt x="0" y="101"/>
                  </a:lnTo>
                  <a:lnTo>
                    <a:pt x="0" y="100"/>
                  </a:lnTo>
                  <a:close/>
                  <a:moveTo>
                    <a:pt x="17" y="41"/>
                  </a:moveTo>
                  <a:lnTo>
                    <a:pt x="81" y="41"/>
                  </a:lnTo>
                  <a:lnTo>
                    <a:pt x="81" y="16"/>
                  </a:lnTo>
                  <a:lnTo>
                    <a:pt x="17" y="16"/>
                  </a:lnTo>
                  <a:lnTo>
                    <a:pt x="17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50">
              <a:extLst>
                <a:ext uri="{FF2B5EF4-FFF2-40B4-BE49-F238E27FC236}">
                  <a16:creationId xmlns:a16="http://schemas.microsoft.com/office/drawing/2014/main" id="{7C0653C6-8827-71E6-DD3E-C6CD2C4B8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188" y="4370388"/>
              <a:ext cx="30163" cy="49213"/>
            </a:xfrm>
            <a:custGeom>
              <a:avLst/>
              <a:gdLst>
                <a:gd name="T0" fmla="*/ 0 w 62"/>
                <a:gd name="T1" fmla="*/ 100 h 100"/>
                <a:gd name="T2" fmla="*/ 0 w 62"/>
                <a:gd name="T3" fmla="*/ 0 h 100"/>
                <a:gd name="T4" fmla="*/ 62 w 62"/>
                <a:gd name="T5" fmla="*/ 0 h 100"/>
                <a:gd name="T6" fmla="*/ 62 w 62"/>
                <a:gd name="T7" fmla="*/ 16 h 100"/>
                <a:gd name="T8" fmla="*/ 17 w 62"/>
                <a:gd name="T9" fmla="*/ 16 h 100"/>
                <a:gd name="T10" fmla="*/ 17 w 62"/>
                <a:gd name="T11" fmla="*/ 100 h 100"/>
                <a:gd name="T12" fmla="*/ 0 w 62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0">
                  <a:moveTo>
                    <a:pt x="0" y="10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6"/>
                  </a:ln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51">
              <a:extLst>
                <a:ext uri="{FF2B5EF4-FFF2-40B4-BE49-F238E27FC236}">
                  <a16:creationId xmlns:a16="http://schemas.microsoft.com/office/drawing/2014/main" id="{370CA9E2-E18F-5494-66B8-B4CF78A47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4370388"/>
              <a:ext cx="49213" cy="49213"/>
            </a:xfrm>
            <a:custGeom>
              <a:avLst/>
              <a:gdLst>
                <a:gd name="T0" fmla="*/ 83 w 100"/>
                <a:gd name="T1" fmla="*/ 58 h 100"/>
                <a:gd name="T2" fmla="*/ 41 w 100"/>
                <a:gd name="T3" fmla="*/ 58 h 100"/>
                <a:gd name="T4" fmla="*/ 0 w 100"/>
                <a:gd name="T5" fmla="*/ 58 h 100"/>
                <a:gd name="T6" fmla="*/ 0 w 100"/>
                <a:gd name="T7" fmla="*/ 0 h 100"/>
                <a:gd name="T8" fmla="*/ 84 w 100"/>
                <a:gd name="T9" fmla="*/ 0 h 100"/>
                <a:gd name="T10" fmla="*/ 84 w 100"/>
                <a:gd name="T11" fmla="*/ 16 h 100"/>
                <a:gd name="T12" fmla="*/ 19 w 100"/>
                <a:gd name="T13" fmla="*/ 16 h 100"/>
                <a:gd name="T14" fmla="*/ 19 w 100"/>
                <a:gd name="T15" fmla="*/ 41 h 100"/>
                <a:gd name="T16" fmla="*/ 100 w 100"/>
                <a:gd name="T17" fmla="*/ 41 h 100"/>
                <a:gd name="T18" fmla="*/ 100 w 100"/>
                <a:gd name="T19" fmla="*/ 100 h 100"/>
                <a:gd name="T20" fmla="*/ 0 w 100"/>
                <a:gd name="T21" fmla="*/ 100 h 100"/>
                <a:gd name="T22" fmla="*/ 0 w 100"/>
                <a:gd name="T23" fmla="*/ 82 h 100"/>
                <a:gd name="T24" fmla="*/ 83 w 100"/>
                <a:gd name="T25" fmla="*/ 82 h 100"/>
                <a:gd name="T26" fmla="*/ 83 w 100"/>
                <a:gd name="T2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0">
                  <a:moveTo>
                    <a:pt x="83" y="58"/>
                  </a:moveTo>
                  <a:lnTo>
                    <a:pt x="41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6"/>
                  </a:lnTo>
                  <a:lnTo>
                    <a:pt x="19" y="16"/>
                  </a:lnTo>
                  <a:lnTo>
                    <a:pt x="19" y="41"/>
                  </a:lnTo>
                  <a:lnTo>
                    <a:pt x="100" y="41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82"/>
                  </a:lnTo>
                  <a:lnTo>
                    <a:pt x="83" y="82"/>
                  </a:lnTo>
                  <a:lnTo>
                    <a:pt x="83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52">
              <a:extLst>
                <a:ext uri="{FF2B5EF4-FFF2-40B4-BE49-F238E27FC236}">
                  <a16:creationId xmlns:a16="http://schemas.microsoft.com/office/drawing/2014/main" id="{7D91B749-D91D-1A3F-5CDC-A319668C3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8826" y="4356100"/>
              <a:ext cx="9525" cy="63500"/>
            </a:xfrm>
            <a:custGeom>
              <a:avLst/>
              <a:gdLst>
                <a:gd name="T0" fmla="*/ 18 w 18"/>
                <a:gd name="T1" fmla="*/ 14 h 129"/>
                <a:gd name="T2" fmla="*/ 0 w 18"/>
                <a:gd name="T3" fmla="*/ 14 h 129"/>
                <a:gd name="T4" fmla="*/ 0 w 18"/>
                <a:gd name="T5" fmla="*/ 0 h 129"/>
                <a:gd name="T6" fmla="*/ 18 w 18"/>
                <a:gd name="T7" fmla="*/ 0 h 129"/>
                <a:gd name="T8" fmla="*/ 18 w 18"/>
                <a:gd name="T9" fmla="*/ 14 h 129"/>
                <a:gd name="T10" fmla="*/ 18 w 18"/>
                <a:gd name="T11" fmla="*/ 129 h 129"/>
                <a:gd name="T12" fmla="*/ 0 w 18"/>
                <a:gd name="T13" fmla="*/ 129 h 129"/>
                <a:gd name="T14" fmla="*/ 0 w 18"/>
                <a:gd name="T15" fmla="*/ 29 h 129"/>
                <a:gd name="T16" fmla="*/ 18 w 18"/>
                <a:gd name="T17" fmla="*/ 29 h 129"/>
                <a:gd name="T18" fmla="*/ 18 w 18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18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8" y="29"/>
                  </a:lnTo>
                  <a:lnTo>
                    <a:pt x="18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53">
              <a:extLst>
                <a:ext uri="{FF2B5EF4-FFF2-40B4-BE49-F238E27FC236}">
                  <a16:creationId xmlns:a16="http://schemas.microsoft.com/office/drawing/2014/main" id="{B3469ED7-E243-0229-365F-090536ADC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6451" y="4356100"/>
              <a:ext cx="31750" cy="63500"/>
            </a:xfrm>
            <a:custGeom>
              <a:avLst/>
              <a:gdLst>
                <a:gd name="T0" fmla="*/ 65 w 65"/>
                <a:gd name="T1" fmla="*/ 111 h 129"/>
                <a:gd name="T2" fmla="*/ 65 w 65"/>
                <a:gd name="T3" fmla="*/ 129 h 129"/>
                <a:gd name="T4" fmla="*/ 0 w 65"/>
                <a:gd name="T5" fmla="*/ 129 h 129"/>
                <a:gd name="T6" fmla="*/ 0 w 65"/>
                <a:gd name="T7" fmla="*/ 64 h 129"/>
                <a:gd name="T8" fmla="*/ 0 w 65"/>
                <a:gd name="T9" fmla="*/ 0 h 129"/>
                <a:gd name="T10" fmla="*/ 18 w 65"/>
                <a:gd name="T11" fmla="*/ 0 h 129"/>
                <a:gd name="T12" fmla="*/ 18 w 65"/>
                <a:gd name="T13" fmla="*/ 29 h 129"/>
                <a:gd name="T14" fmla="*/ 52 w 65"/>
                <a:gd name="T15" fmla="*/ 29 h 129"/>
                <a:gd name="T16" fmla="*/ 52 w 65"/>
                <a:gd name="T17" fmla="*/ 45 h 129"/>
                <a:gd name="T18" fmla="*/ 18 w 65"/>
                <a:gd name="T19" fmla="*/ 45 h 129"/>
                <a:gd name="T20" fmla="*/ 18 w 65"/>
                <a:gd name="T21" fmla="*/ 111 h 129"/>
                <a:gd name="T22" fmla="*/ 65 w 65"/>
                <a:gd name="T23" fmla="*/ 1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29">
                  <a:moveTo>
                    <a:pt x="65" y="111"/>
                  </a:moveTo>
                  <a:lnTo>
                    <a:pt x="65" y="129"/>
                  </a:lnTo>
                  <a:lnTo>
                    <a:pt x="0" y="129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52" y="29"/>
                  </a:lnTo>
                  <a:lnTo>
                    <a:pt x="52" y="45"/>
                  </a:lnTo>
                  <a:lnTo>
                    <a:pt x="18" y="45"/>
                  </a:lnTo>
                  <a:lnTo>
                    <a:pt x="18" y="111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54">
              <a:extLst>
                <a:ext uri="{FF2B5EF4-FFF2-40B4-BE49-F238E27FC236}">
                  <a16:creationId xmlns:a16="http://schemas.microsoft.com/office/drawing/2014/main" id="{6D296A19-1693-D737-F09B-EBD331CC5A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4713" y="4354513"/>
              <a:ext cx="49213" cy="63500"/>
            </a:xfrm>
            <a:custGeom>
              <a:avLst/>
              <a:gdLst>
                <a:gd name="T0" fmla="*/ 100 w 100"/>
                <a:gd name="T1" fmla="*/ 87 h 128"/>
                <a:gd name="T2" fmla="*/ 100 w 100"/>
                <a:gd name="T3" fmla="*/ 28 h 128"/>
                <a:gd name="T4" fmla="*/ 56 w 100"/>
                <a:gd name="T5" fmla="*/ 28 h 128"/>
                <a:gd name="T6" fmla="*/ 76 w 100"/>
                <a:gd name="T7" fmla="*/ 0 h 128"/>
                <a:gd name="T8" fmla="*/ 58 w 100"/>
                <a:gd name="T9" fmla="*/ 0 h 128"/>
                <a:gd name="T10" fmla="*/ 36 w 100"/>
                <a:gd name="T11" fmla="*/ 28 h 128"/>
                <a:gd name="T12" fmla="*/ 0 w 100"/>
                <a:gd name="T13" fmla="*/ 28 h 128"/>
                <a:gd name="T14" fmla="*/ 0 w 100"/>
                <a:gd name="T15" fmla="*/ 128 h 128"/>
                <a:gd name="T16" fmla="*/ 82 w 100"/>
                <a:gd name="T17" fmla="*/ 128 h 128"/>
                <a:gd name="T18" fmla="*/ 82 w 100"/>
                <a:gd name="T19" fmla="*/ 111 h 128"/>
                <a:gd name="T20" fmla="*/ 18 w 100"/>
                <a:gd name="T21" fmla="*/ 111 h 128"/>
                <a:gd name="T22" fmla="*/ 18 w 100"/>
                <a:gd name="T23" fmla="*/ 86 h 128"/>
                <a:gd name="T24" fmla="*/ 100 w 100"/>
                <a:gd name="T25" fmla="*/ 86 h 128"/>
                <a:gd name="T26" fmla="*/ 100 w 100"/>
                <a:gd name="T27" fmla="*/ 87 h 128"/>
                <a:gd name="T28" fmla="*/ 18 w 100"/>
                <a:gd name="T29" fmla="*/ 46 h 128"/>
                <a:gd name="T30" fmla="*/ 82 w 100"/>
                <a:gd name="T31" fmla="*/ 46 h 128"/>
                <a:gd name="T32" fmla="*/ 82 w 100"/>
                <a:gd name="T33" fmla="*/ 71 h 128"/>
                <a:gd name="T34" fmla="*/ 18 w 100"/>
                <a:gd name="T35" fmla="*/ 71 h 128"/>
                <a:gd name="T36" fmla="*/ 18 w 100"/>
                <a:gd name="T37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8">
                  <a:moveTo>
                    <a:pt x="100" y="87"/>
                  </a:moveTo>
                  <a:lnTo>
                    <a:pt x="100" y="28"/>
                  </a:lnTo>
                  <a:lnTo>
                    <a:pt x="56" y="28"/>
                  </a:lnTo>
                  <a:lnTo>
                    <a:pt x="76" y="0"/>
                  </a:lnTo>
                  <a:lnTo>
                    <a:pt x="58" y="0"/>
                  </a:lnTo>
                  <a:cubicBezTo>
                    <a:pt x="58" y="0"/>
                    <a:pt x="42" y="20"/>
                    <a:pt x="36" y="28"/>
                  </a:cubicBezTo>
                  <a:lnTo>
                    <a:pt x="0" y="28"/>
                  </a:lnTo>
                  <a:lnTo>
                    <a:pt x="0" y="128"/>
                  </a:lnTo>
                  <a:lnTo>
                    <a:pt x="82" y="128"/>
                  </a:lnTo>
                  <a:lnTo>
                    <a:pt x="82" y="111"/>
                  </a:lnTo>
                  <a:lnTo>
                    <a:pt x="18" y="111"/>
                  </a:lnTo>
                  <a:lnTo>
                    <a:pt x="18" y="86"/>
                  </a:lnTo>
                  <a:lnTo>
                    <a:pt x="100" y="86"/>
                  </a:lnTo>
                  <a:lnTo>
                    <a:pt x="100" y="87"/>
                  </a:lnTo>
                  <a:close/>
                  <a:moveTo>
                    <a:pt x="18" y="46"/>
                  </a:moveTo>
                  <a:lnTo>
                    <a:pt x="82" y="46"/>
                  </a:lnTo>
                  <a:lnTo>
                    <a:pt x="82" y="71"/>
                  </a:lnTo>
                  <a:lnTo>
                    <a:pt x="18" y="71"/>
                  </a:lnTo>
                  <a:lnTo>
                    <a:pt x="1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55">
              <a:extLst>
                <a:ext uri="{FF2B5EF4-FFF2-40B4-BE49-F238E27FC236}">
                  <a16:creationId xmlns:a16="http://schemas.microsoft.com/office/drawing/2014/main" id="{EF296952-6899-B9CD-B15E-173A9EA9B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488" y="4370388"/>
              <a:ext cx="166688" cy="187325"/>
            </a:xfrm>
            <a:custGeom>
              <a:avLst/>
              <a:gdLst>
                <a:gd name="T0" fmla="*/ 319 w 338"/>
                <a:gd name="T1" fmla="*/ 363 h 383"/>
                <a:gd name="T2" fmla="*/ 284 w 338"/>
                <a:gd name="T3" fmla="*/ 326 h 383"/>
                <a:gd name="T4" fmla="*/ 284 w 338"/>
                <a:gd name="T5" fmla="*/ 127 h 383"/>
                <a:gd name="T6" fmla="*/ 150 w 338"/>
                <a:gd name="T7" fmla="*/ 0 h 383"/>
                <a:gd name="T8" fmla="*/ 13 w 338"/>
                <a:gd name="T9" fmla="*/ 78 h 383"/>
                <a:gd name="T10" fmla="*/ 53 w 338"/>
                <a:gd name="T11" fmla="*/ 115 h 383"/>
                <a:gd name="T12" fmla="*/ 92 w 338"/>
                <a:gd name="T13" fmla="*/ 73 h 383"/>
                <a:gd name="T14" fmla="*/ 149 w 338"/>
                <a:gd name="T15" fmla="*/ 27 h 383"/>
                <a:gd name="T16" fmla="*/ 219 w 338"/>
                <a:gd name="T17" fmla="*/ 142 h 383"/>
                <a:gd name="T18" fmla="*/ 219 w 338"/>
                <a:gd name="T19" fmla="*/ 172 h 383"/>
                <a:gd name="T20" fmla="*/ 0 w 338"/>
                <a:gd name="T21" fmla="*/ 293 h 383"/>
                <a:gd name="T22" fmla="*/ 100 w 338"/>
                <a:gd name="T23" fmla="*/ 383 h 383"/>
                <a:gd name="T24" fmla="*/ 218 w 338"/>
                <a:gd name="T25" fmla="*/ 325 h 383"/>
                <a:gd name="T26" fmla="*/ 219 w 338"/>
                <a:gd name="T27" fmla="*/ 325 h 383"/>
                <a:gd name="T28" fmla="*/ 282 w 338"/>
                <a:gd name="T29" fmla="*/ 383 h 383"/>
                <a:gd name="T30" fmla="*/ 323 w 338"/>
                <a:gd name="T31" fmla="*/ 381 h 383"/>
                <a:gd name="T32" fmla="*/ 328 w 338"/>
                <a:gd name="T33" fmla="*/ 376 h 383"/>
                <a:gd name="T34" fmla="*/ 338 w 338"/>
                <a:gd name="T35" fmla="*/ 361 h 383"/>
                <a:gd name="T36" fmla="*/ 319 w 338"/>
                <a:gd name="T37" fmla="*/ 3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" h="383">
                  <a:moveTo>
                    <a:pt x="319" y="363"/>
                  </a:moveTo>
                  <a:cubicBezTo>
                    <a:pt x="293" y="363"/>
                    <a:pt x="284" y="353"/>
                    <a:pt x="284" y="326"/>
                  </a:cubicBezTo>
                  <a:lnTo>
                    <a:pt x="284" y="127"/>
                  </a:lnTo>
                  <a:cubicBezTo>
                    <a:pt x="284" y="52"/>
                    <a:pt x="263" y="0"/>
                    <a:pt x="150" y="0"/>
                  </a:cubicBezTo>
                  <a:cubicBezTo>
                    <a:pt x="93" y="0"/>
                    <a:pt x="13" y="26"/>
                    <a:pt x="13" y="78"/>
                  </a:cubicBezTo>
                  <a:cubicBezTo>
                    <a:pt x="13" y="100"/>
                    <a:pt x="30" y="115"/>
                    <a:pt x="53" y="115"/>
                  </a:cubicBezTo>
                  <a:cubicBezTo>
                    <a:pt x="67" y="115"/>
                    <a:pt x="92" y="106"/>
                    <a:pt x="92" y="73"/>
                  </a:cubicBezTo>
                  <a:cubicBezTo>
                    <a:pt x="92" y="48"/>
                    <a:pt x="98" y="27"/>
                    <a:pt x="149" y="27"/>
                  </a:cubicBezTo>
                  <a:cubicBezTo>
                    <a:pt x="219" y="27"/>
                    <a:pt x="219" y="86"/>
                    <a:pt x="219" y="142"/>
                  </a:cubicBezTo>
                  <a:lnTo>
                    <a:pt x="219" y="172"/>
                  </a:lnTo>
                  <a:cubicBezTo>
                    <a:pt x="157" y="177"/>
                    <a:pt x="0" y="177"/>
                    <a:pt x="0" y="293"/>
                  </a:cubicBezTo>
                  <a:cubicBezTo>
                    <a:pt x="0" y="346"/>
                    <a:pt x="43" y="383"/>
                    <a:pt x="100" y="383"/>
                  </a:cubicBezTo>
                  <a:cubicBezTo>
                    <a:pt x="157" y="383"/>
                    <a:pt x="193" y="361"/>
                    <a:pt x="218" y="325"/>
                  </a:cubicBezTo>
                  <a:lnTo>
                    <a:pt x="219" y="325"/>
                  </a:lnTo>
                  <a:cubicBezTo>
                    <a:pt x="219" y="360"/>
                    <a:pt x="233" y="383"/>
                    <a:pt x="282" y="383"/>
                  </a:cubicBezTo>
                  <a:cubicBezTo>
                    <a:pt x="292" y="383"/>
                    <a:pt x="302" y="383"/>
                    <a:pt x="323" y="381"/>
                  </a:cubicBezTo>
                  <a:lnTo>
                    <a:pt x="328" y="376"/>
                  </a:lnTo>
                  <a:cubicBezTo>
                    <a:pt x="332" y="371"/>
                    <a:pt x="335" y="366"/>
                    <a:pt x="338" y="361"/>
                  </a:cubicBezTo>
                  <a:cubicBezTo>
                    <a:pt x="324" y="363"/>
                    <a:pt x="322" y="363"/>
                    <a:pt x="319" y="36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56">
              <a:extLst>
                <a:ext uri="{FF2B5EF4-FFF2-40B4-BE49-F238E27FC236}">
                  <a16:creationId xmlns:a16="http://schemas.microsoft.com/office/drawing/2014/main" id="{AC560FFC-99ED-D452-3B00-9F63F517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76" y="4398963"/>
              <a:ext cx="109538" cy="109538"/>
            </a:xfrm>
            <a:custGeom>
              <a:avLst/>
              <a:gdLst>
                <a:gd name="T0" fmla="*/ 22 w 225"/>
                <a:gd name="T1" fmla="*/ 0 h 224"/>
                <a:gd name="T2" fmla="*/ 0 w 225"/>
                <a:gd name="T3" fmla="*/ 19 h 224"/>
                <a:gd name="T4" fmla="*/ 0 w 225"/>
                <a:gd name="T5" fmla="*/ 224 h 224"/>
                <a:gd name="T6" fmla="*/ 225 w 225"/>
                <a:gd name="T7" fmla="*/ 224 h 224"/>
                <a:gd name="T8" fmla="*/ 225 w 225"/>
                <a:gd name="T9" fmla="*/ 0 h 224"/>
                <a:gd name="T10" fmla="*/ 150 w 225"/>
                <a:gd name="T11" fmla="*/ 0 h 224"/>
                <a:gd name="T12" fmla="*/ 150 w 225"/>
                <a:gd name="T13" fmla="*/ 149 h 224"/>
                <a:gd name="T14" fmla="*/ 75 w 225"/>
                <a:gd name="T15" fmla="*/ 149 h 224"/>
                <a:gd name="T16" fmla="*/ 75 w 225"/>
                <a:gd name="T17" fmla="*/ 0 h 224"/>
                <a:gd name="T18" fmla="*/ 22 w 225"/>
                <a:gd name="T1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24">
                  <a:moveTo>
                    <a:pt x="22" y="0"/>
                  </a:moveTo>
                  <a:lnTo>
                    <a:pt x="0" y="19"/>
                  </a:lnTo>
                  <a:lnTo>
                    <a:pt x="0" y="224"/>
                  </a:lnTo>
                  <a:lnTo>
                    <a:pt x="225" y="224"/>
                  </a:lnTo>
                  <a:lnTo>
                    <a:pt x="225" y="0"/>
                  </a:lnTo>
                  <a:lnTo>
                    <a:pt x="150" y="0"/>
                  </a:lnTo>
                  <a:lnTo>
                    <a:pt x="150" y="149"/>
                  </a:lnTo>
                  <a:lnTo>
                    <a:pt x="75" y="149"/>
                  </a:lnTo>
                  <a:lnTo>
                    <a:pt x="75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57">
              <a:extLst>
                <a:ext uri="{FF2B5EF4-FFF2-40B4-BE49-F238E27FC236}">
                  <a16:creationId xmlns:a16="http://schemas.microsoft.com/office/drawing/2014/main" id="{6B85393B-2814-D2D8-0796-F65BD270AA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576" y="4308475"/>
              <a:ext cx="385763" cy="311150"/>
            </a:xfrm>
            <a:custGeom>
              <a:avLst/>
              <a:gdLst>
                <a:gd name="T0" fmla="*/ 462 w 790"/>
                <a:gd name="T1" fmla="*/ 408 h 638"/>
                <a:gd name="T2" fmla="*/ 607 w 790"/>
                <a:gd name="T3" fmla="*/ 325 h 638"/>
                <a:gd name="T4" fmla="*/ 607 w 790"/>
                <a:gd name="T5" fmla="*/ 373 h 638"/>
                <a:gd name="T6" fmla="*/ 518 w 790"/>
                <a:gd name="T7" fmla="*/ 478 h 638"/>
                <a:gd name="T8" fmla="*/ 462 w 790"/>
                <a:gd name="T9" fmla="*/ 408 h 638"/>
                <a:gd name="T10" fmla="*/ 707 w 790"/>
                <a:gd name="T11" fmla="*/ 490 h 638"/>
                <a:gd name="T12" fmla="*/ 726 w 790"/>
                <a:gd name="T13" fmla="*/ 489 h 638"/>
                <a:gd name="T14" fmla="*/ 790 w 790"/>
                <a:gd name="T15" fmla="*/ 284 h 638"/>
                <a:gd name="T16" fmla="*/ 518 w 790"/>
                <a:gd name="T17" fmla="*/ 0 h 638"/>
                <a:gd name="T18" fmla="*/ 407 w 790"/>
                <a:gd name="T19" fmla="*/ 18 h 638"/>
                <a:gd name="T20" fmla="*/ 407 w 790"/>
                <a:gd name="T21" fmla="*/ 117 h 638"/>
                <a:gd name="T22" fmla="*/ 388 w 790"/>
                <a:gd name="T23" fmla="*/ 117 h 638"/>
                <a:gd name="T24" fmla="*/ 388 w 790"/>
                <a:gd name="T25" fmla="*/ 135 h 638"/>
                <a:gd name="T26" fmla="*/ 313 w 790"/>
                <a:gd name="T27" fmla="*/ 135 h 638"/>
                <a:gd name="T28" fmla="*/ 313 w 790"/>
                <a:gd name="T29" fmla="*/ 135 h 638"/>
                <a:gd name="T30" fmla="*/ 313 w 790"/>
                <a:gd name="T31" fmla="*/ 54 h 638"/>
                <a:gd name="T32" fmla="*/ 125 w 790"/>
                <a:gd name="T33" fmla="*/ 188 h 638"/>
                <a:gd name="T34" fmla="*/ 178 w 790"/>
                <a:gd name="T35" fmla="*/ 188 h 638"/>
                <a:gd name="T36" fmla="*/ 178 w 790"/>
                <a:gd name="T37" fmla="*/ 338 h 638"/>
                <a:gd name="T38" fmla="*/ 253 w 790"/>
                <a:gd name="T39" fmla="*/ 338 h 638"/>
                <a:gd name="T40" fmla="*/ 253 w 790"/>
                <a:gd name="T41" fmla="*/ 188 h 638"/>
                <a:gd name="T42" fmla="*/ 328 w 790"/>
                <a:gd name="T43" fmla="*/ 188 h 638"/>
                <a:gd name="T44" fmla="*/ 328 w 790"/>
                <a:gd name="T45" fmla="*/ 413 h 638"/>
                <a:gd name="T46" fmla="*/ 103 w 790"/>
                <a:gd name="T47" fmla="*/ 413 h 638"/>
                <a:gd name="T48" fmla="*/ 103 w 790"/>
                <a:gd name="T49" fmla="*/ 207 h 638"/>
                <a:gd name="T50" fmla="*/ 0 w 790"/>
                <a:gd name="T51" fmla="*/ 398 h 638"/>
                <a:gd name="T52" fmla="*/ 400 w 790"/>
                <a:gd name="T53" fmla="*/ 638 h 638"/>
                <a:gd name="T54" fmla="*/ 697 w 790"/>
                <a:gd name="T55" fmla="*/ 524 h 638"/>
                <a:gd name="T56" fmla="*/ 711 w 790"/>
                <a:gd name="T57" fmla="*/ 509 h 638"/>
                <a:gd name="T58" fmla="*/ 670 w 790"/>
                <a:gd name="T59" fmla="*/ 512 h 638"/>
                <a:gd name="T60" fmla="*/ 607 w 790"/>
                <a:gd name="T61" fmla="*/ 453 h 638"/>
                <a:gd name="T62" fmla="*/ 606 w 790"/>
                <a:gd name="T63" fmla="*/ 453 h 638"/>
                <a:gd name="T64" fmla="*/ 488 w 790"/>
                <a:gd name="T65" fmla="*/ 512 h 638"/>
                <a:gd name="T66" fmla="*/ 388 w 790"/>
                <a:gd name="T67" fmla="*/ 422 h 638"/>
                <a:gd name="T68" fmla="*/ 607 w 790"/>
                <a:gd name="T69" fmla="*/ 300 h 638"/>
                <a:gd name="T70" fmla="*/ 607 w 790"/>
                <a:gd name="T71" fmla="*/ 270 h 638"/>
                <a:gd name="T72" fmla="*/ 537 w 790"/>
                <a:gd name="T73" fmla="*/ 155 h 638"/>
                <a:gd name="T74" fmla="*/ 480 w 790"/>
                <a:gd name="T75" fmla="*/ 202 h 638"/>
                <a:gd name="T76" fmla="*/ 441 w 790"/>
                <a:gd name="T77" fmla="*/ 243 h 638"/>
                <a:gd name="T78" fmla="*/ 401 w 790"/>
                <a:gd name="T79" fmla="*/ 207 h 638"/>
                <a:gd name="T80" fmla="*/ 538 w 790"/>
                <a:gd name="T81" fmla="*/ 128 h 638"/>
                <a:gd name="T82" fmla="*/ 672 w 790"/>
                <a:gd name="T83" fmla="*/ 255 h 638"/>
                <a:gd name="T84" fmla="*/ 672 w 790"/>
                <a:gd name="T85" fmla="*/ 454 h 638"/>
                <a:gd name="T86" fmla="*/ 707 w 790"/>
                <a:gd name="T87" fmla="*/ 49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8">
                  <a:moveTo>
                    <a:pt x="462" y="408"/>
                  </a:moveTo>
                  <a:cubicBezTo>
                    <a:pt x="462" y="333"/>
                    <a:pt x="568" y="327"/>
                    <a:pt x="607" y="325"/>
                  </a:cubicBezTo>
                  <a:lnTo>
                    <a:pt x="607" y="373"/>
                  </a:lnTo>
                  <a:cubicBezTo>
                    <a:pt x="607" y="428"/>
                    <a:pt x="572" y="478"/>
                    <a:pt x="518" y="478"/>
                  </a:cubicBezTo>
                  <a:cubicBezTo>
                    <a:pt x="490" y="478"/>
                    <a:pt x="462" y="449"/>
                    <a:pt x="462" y="408"/>
                  </a:cubicBezTo>
                  <a:close/>
                  <a:moveTo>
                    <a:pt x="707" y="490"/>
                  </a:moveTo>
                  <a:cubicBezTo>
                    <a:pt x="710" y="490"/>
                    <a:pt x="712" y="490"/>
                    <a:pt x="726" y="489"/>
                  </a:cubicBezTo>
                  <a:cubicBezTo>
                    <a:pt x="770" y="427"/>
                    <a:pt x="790" y="352"/>
                    <a:pt x="790" y="284"/>
                  </a:cubicBezTo>
                  <a:cubicBezTo>
                    <a:pt x="790" y="129"/>
                    <a:pt x="683" y="0"/>
                    <a:pt x="518" y="0"/>
                  </a:cubicBezTo>
                  <a:cubicBezTo>
                    <a:pt x="483" y="0"/>
                    <a:pt x="446" y="7"/>
                    <a:pt x="407" y="18"/>
                  </a:cubicBezTo>
                  <a:lnTo>
                    <a:pt x="407" y="117"/>
                  </a:lnTo>
                  <a:lnTo>
                    <a:pt x="388" y="117"/>
                  </a:lnTo>
                  <a:lnTo>
                    <a:pt x="388" y="135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54"/>
                  </a:lnTo>
                  <a:cubicBezTo>
                    <a:pt x="252" y="85"/>
                    <a:pt x="188" y="129"/>
                    <a:pt x="125" y="188"/>
                  </a:cubicBezTo>
                  <a:lnTo>
                    <a:pt x="178" y="188"/>
                  </a:lnTo>
                  <a:lnTo>
                    <a:pt x="178" y="338"/>
                  </a:lnTo>
                  <a:lnTo>
                    <a:pt x="253" y="338"/>
                  </a:lnTo>
                  <a:lnTo>
                    <a:pt x="253" y="188"/>
                  </a:lnTo>
                  <a:lnTo>
                    <a:pt x="328" y="188"/>
                  </a:lnTo>
                  <a:lnTo>
                    <a:pt x="328" y="413"/>
                  </a:lnTo>
                  <a:lnTo>
                    <a:pt x="103" y="413"/>
                  </a:lnTo>
                  <a:lnTo>
                    <a:pt x="103" y="207"/>
                  </a:lnTo>
                  <a:cubicBezTo>
                    <a:pt x="28" y="280"/>
                    <a:pt x="0" y="344"/>
                    <a:pt x="0" y="398"/>
                  </a:cubicBezTo>
                  <a:cubicBezTo>
                    <a:pt x="0" y="512"/>
                    <a:pt x="151" y="638"/>
                    <a:pt x="400" y="638"/>
                  </a:cubicBezTo>
                  <a:cubicBezTo>
                    <a:pt x="538" y="638"/>
                    <a:pt x="635" y="590"/>
                    <a:pt x="697" y="524"/>
                  </a:cubicBezTo>
                  <a:lnTo>
                    <a:pt x="711" y="509"/>
                  </a:lnTo>
                  <a:cubicBezTo>
                    <a:pt x="688" y="512"/>
                    <a:pt x="680" y="512"/>
                    <a:pt x="670" y="512"/>
                  </a:cubicBezTo>
                  <a:cubicBezTo>
                    <a:pt x="622" y="512"/>
                    <a:pt x="607" y="488"/>
                    <a:pt x="607" y="453"/>
                  </a:cubicBezTo>
                  <a:lnTo>
                    <a:pt x="606" y="453"/>
                  </a:lnTo>
                  <a:cubicBezTo>
                    <a:pt x="580" y="489"/>
                    <a:pt x="545" y="512"/>
                    <a:pt x="488" y="512"/>
                  </a:cubicBezTo>
                  <a:cubicBezTo>
                    <a:pt x="431" y="512"/>
                    <a:pt x="388" y="473"/>
                    <a:pt x="388" y="422"/>
                  </a:cubicBezTo>
                  <a:cubicBezTo>
                    <a:pt x="388" y="305"/>
                    <a:pt x="545" y="305"/>
                    <a:pt x="607" y="300"/>
                  </a:cubicBezTo>
                  <a:lnTo>
                    <a:pt x="607" y="270"/>
                  </a:lnTo>
                  <a:cubicBezTo>
                    <a:pt x="607" y="214"/>
                    <a:pt x="606" y="155"/>
                    <a:pt x="537" y="155"/>
                  </a:cubicBezTo>
                  <a:cubicBezTo>
                    <a:pt x="486" y="155"/>
                    <a:pt x="480" y="177"/>
                    <a:pt x="480" y="202"/>
                  </a:cubicBezTo>
                  <a:cubicBezTo>
                    <a:pt x="480" y="234"/>
                    <a:pt x="455" y="243"/>
                    <a:pt x="441" y="243"/>
                  </a:cubicBezTo>
                  <a:cubicBezTo>
                    <a:pt x="418" y="243"/>
                    <a:pt x="401" y="228"/>
                    <a:pt x="401" y="207"/>
                  </a:cubicBezTo>
                  <a:cubicBezTo>
                    <a:pt x="401" y="154"/>
                    <a:pt x="481" y="128"/>
                    <a:pt x="538" y="128"/>
                  </a:cubicBezTo>
                  <a:cubicBezTo>
                    <a:pt x="652" y="128"/>
                    <a:pt x="672" y="180"/>
                    <a:pt x="672" y="255"/>
                  </a:cubicBezTo>
                  <a:lnTo>
                    <a:pt x="672" y="454"/>
                  </a:lnTo>
                  <a:cubicBezTo>
                    <a:pt x="672" y="480"/>
                    <a:pt x="681" y="490"/>
                    <a:pt x="707" y="4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Rectangle 158">
              <a:extLst>
                <a:ext uri="{FF2B5EF4-FFF2-40B4-BE49-F238E27FC236}">
                  <a16:creationId xmlns:a16="http://schemas.microsoft.com/office/drawing/2014/main" id="{88D99EA8-2410-454A-B861-C01EFD595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1" y="4273550"/>
              <a:ext cx="36513" cy="92075"/>
            </a:xfrm>
            <a:prstGeom prst="rect">
              <a:avLst/>
            </a:prstGeom>
            <a:solidFill>
              <a:srgbClr val="23ACF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BBBEF"/>
                </a:solidFill>
              </a:endParaRPr>
            </a:p>
          </p:txBody>
        </p:sp>
      </p:grp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1F327AB1-DE27-8081-626C-33E2FD034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Verdana Pro" panose="020B0604030504040204" pitchFamily="34" charset="0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Verdana Pro" panose="020B0604030504040204" pitchFamily="34" charset="0"/>
              <a:ea typeface="Verdana Pro" panose="020B0604030504040204" pitchFamily="34" charset="0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7FA7B-C787-C5E0-55B0-C7C0EFBF7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4240D55B-B18D-F28C-90FB-ACDEFA65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84984" y="4395056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 dirty="0"/>
          </a:p>
        </p:txBody>
      </p:sp>
      <p:sp>
        <p:nvSpPr>
          <p:cNvPr id="3" name="Text Placeholder 47">
            <a:extLst>
              <a:ext uri="{FF2B5EF4-FFF2-40B4-BE49-F238E27FC236}">
                <a16:creationId xmlns:a16="http://schemas.microsoft.com/office/drawing/2014/main" id="{3DA242F8-E019-B1BE-DB9B-6EA421D56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67640" cy="68580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1F4F9"/>
          </a:solid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leu foncé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31">
            <a:extLst>
              <a:ext uri="{FF2B5EF4-FFF2-40B4-BE49-F238E27FC236}">
                <a16:creationId xmlns:a16="http://schemas.microsoft.com/office/drawing/2014/main" id="{64D3D430-7ABD-C451-0AF3-8849A031AF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43404" y="742583"/>
            <a:ext cx="5789945" cy="476438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3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Semibold" panose="020B0704030504040204" pitchFamily="34" charset="0"/>
              </a:defRPr>
            </a:lvl1pPr>
            <a:lvl2pPr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en-US"/>
              <a:t>00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6CA9719-B7CE-A104-39B1-33687A083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804228 w 12192000"/>
              <a:gd name="connsiteY3" fmla="*/ 6858000 h 6858000"/>
              <a:gd name="connsiteX4" fmla="*/ 4804228 w 12192000"/>
              <a:gd name="connsiteY4" fmla="*/ 912239 h 6858000"/>
              <a:gd name="connsiteX5" fmla="*/ 4303152 w 12192000"/>
              <a:gd name="connsiteY5" fmla="*/ 411163 h 6858000"/>
              <a:gd name="connsiteX6" fmla="*/ 668715 w 12192000"/>
              <a:gd name="connsiteY6" fmla="*/ 411163 h 6858000"/>
              <a:gd name="connsiteX7" fmla="*/ 167639 w 12192000"/>
              <a:gd name="connsiteY7" fmla="*/ 912239 h 6858000"/>
              <a:gd name="connsiteX8" fmla="*/ 167639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804228" y="6858000"/>
                </a:lnTo>
                <a:lnTo>
                  <a:pt x="4804228" y="912239"/>
                </a:lnTo>
                <a:cubicBezTo>
                  <a:pt x="4804228" y="635502"/>
                  <a:pt x="4579889" y="411163"/>
                  <a:pt x="4303152" y="411163"/>
                </a:cubicBezTo>
                <a:lnTo>
                  <a:pt x="668715" y="411163"/>
                </a:lnTo>
                <a:cubicBezTo>
                  <a:pt x="391978" y="411163"/>
                  <a:pt x="167639" y="635502"/>
                  <a:pt x="167639" y="912239"/>
                </a:cubicBezTo>
                <a:lnTo>
                  <a:pt x="16763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44" name="Title 29">
            <a:extLst>
              <a:ext uri="{FF2B5EF4-FFF2-40B4-BE49-F238E27FC236}">
                <a16:creationId xmlns:a16="http://schemas.microsoft.com/office/drawing/2014/main" id="{E97D5E87-6D00-7944-6ECC-F499962F7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984" y="1685991"/>
            <a:ext cx="6470435" cy="2492990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accent3"/>
                </a:solidFill>
                <a:effectLst/>
              </a:defRPr>
            </a:lvl1pPr>
          </a:lstStyle>
          <a:p>
            <a:r>
              <a:rPr lang="fr-FR" noProof="0" dirty="0"/>
              <a:t>Titre très long sur un total de trois lignes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BEA3E3B4-0CA7-336B-01EC-BBE2EACC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4984" y="4632731"/>
            <a:ext cx="6470434" cy="774956"/>
          </a:xfrm>
        </p:spPr>
        <p:txBody>
          <a:bodyPr>
            <a:noAutofit/>
          </a:bodyPr>
          <a:lstStyle>
            <a:lvl1pPr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1pPr>
            <a:lvl2pPr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3pPr>
            <a:lvl4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4pPr>
            <a:lvl5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5pPr>
            <a:lvl6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6pPr>
            <a:lvl7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7pPr>
            <a:lvl8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8pPr>
            <a:lvl9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9pPr>
          </a:lstStyle>
          <a:p>
            <a:pPr lvl="0"/>
            <a:r>
              <a:rPr lang="fr-FR" noProof="0" dirty="0"/>
              <a:t>Sous-titre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90ECA1-E46A-2639-2E29-2AD5CED22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529564" flipH="1">
            <a:off x="4955398" y="1338163"/>
            <a:ext cx="459173" cy="376824"/>
            <a:chOff x="6572805" y="2461391"/>
            <a:chExt cx="594885" cy="488200"/>
          </a:xfrm>
          <a:solidFill>
            <a:schemeClr val="accent4"/>
          </a:solidFill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B9697065-320A-64F7-5A57-8C64AE8C6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6972428" y="2754328"/>
              <a:ext cx="152400" cy="238125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19EBEF2-ED8D-FA20-1570-05161426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3104491">
              <a:off x="6572805" y="2461391"/>
              <a:ext cx="152400" cy="238125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00FA39CD-E842-F194-9B94-23734937A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546752">
              <a:off x="6756473" y="2630671"/>
              <a:ext cx="257175" cy="66675"/>
            </a:xfrm>
            <a:prstGeom prst="rect">
              <a:avLst/>
            </a:prstGeom>
          </p:spPr>
        </p:pic>
      </p:grpSp>
      <p:grpSp>
        <p:nvGrpSpPr>
          <p:cNvPr id="17" name="Groupe 9">
            <a:extLst>
              <a:ext uri="{FF2B5EF4-FFF2-40B4-BE49-F238E27FC236}">
                <a16:creationId xmlns:a16="http://schemas.microsoft.com/office/drawing/2014/main" id="{C46EFADF-B314-81C6-5FC8-387819094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02411" y="538066"/>
            <a:ext cx="2088365" cy="627950"/>
            <a:chOff x="8664576" y="4273550"/>
            <a:chExt cx="1150937" cy="346075"/>
          </a:xfrm>
        </p:grpSpPr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EF5479FE-DD7F-997E-B922-F559E2D663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5426" y="4457700"/>
              <a:ext cx="100013" cy="101600"/>
            </a:xfrm>
            <a:custGeom>
              <a:avLst/>
              <a:gdLst>
                <a:gd name="T0" fmla="*/ 206 w 206"/>
                <a:gd name="T1" fmla="*/ 200 h 207"/>
                <a:gd name="T2" fmla="*/ 159 w 206"/>
                <a:gd name="T3" fmla="*/ 207 h 207"/>
                <a:gd name="T4" fmla="*/ 122 w 206"/>
                <a:gd name="T5" fmla="*/ 178 h 207"/>
                <a:gd name="T6" fmla="*/ 60 w 206"/>
                <a:gd name="T7" fmla="*/ 207 h 207"/>
                <a:gd name="T8" fmla="*/ 0 w 206"/>
                <a:gd name="T9" fmla="*/ 158 h 207"/>
                <a:gd name="T10" fmla="*/ 121 w 206"/>
                <a:gd name="T11" fmla="*/ 93 h 207"/>
                <a:gd name="T12" fmla="*/ 121 w 206"/>
                <a:gd name="T13" fmla="*/ 72 h 207"/>
                <a:gd name="T14" fmla="*/ 90 w 206"/>
                <a:gd name="T15" fmla="*/ 16 h 207"/>
                <a:gd name="T16" fmla="*/ 35 w 206"/>
                <a:gd name="T17" fmla="*/ 67 h 207"/>
                <a:gd name="T18" fmla="*/ 9 w 206"/>
                <a:gd name="T19" fmla="*/ 45 h 207"/>
                <a:gd name="T20" fmla="*/ 92 w 206"/>
                <a:gd name="T21" fmla="*/ 0 h 207"/>
                <a:gd name="T22" fmla="*/ 167 w 206"/>
                <a:gd name="T23" fmla="*/ 71 h 207"/>
                <a:gd name="T24" fmla="*/ 167 w 206"/>
                <a:gd name="T25" fmla="*/ 157 h 207"/>
                <a:gd name="T26" fmla="*/ 187 w 206"/>
                <a:gd name="T27" fmla="*/ 193 h 207"/>
                <a:gd name="T28" fmla="*/ 205 w 206"/>
                <a:gd name="T29" fmla="*/ 190 h 207"/>
                <a:gd name="T30" fmla="*/ 205 w 206"/>
                <a:gd name="T31" fmla="*/ 200 h 207"/>
                <a:gd name="T32" fmla="*/ 206 w 206"/>
                <a:gd name="T33" fmla="*/ 200 h 207"/>
                <a:gd name="T34" fmla="*/ 122 w 206"/>
                <a:gd name="T35" fmla="*/ 108 h 207"/>
                <a:gd name="T36" fmla="*/ 50 w 206"/>
                <a:gd name="T37" fmla="*/ 152 h 207"/>
                <a:gd name="T38" fmla="*/ 79 w 206"/>
                <a:gd name="T39" fmla="*/ 183 h 207"/>
                <a:gd name="T40" fmla="*/ 122 w 206"/>
                <a:gd name="T41" fmla="*/ 135 h 207"/>
                <a:gd name="T42" fmla="*/ 122 w 206"/>
                <a:gd name="T43" fmla="*/ 10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207">
                  <a:moveTo>
                    <a:pt x="206" y="200"/>
                  </a:moveTo>
                  <a:cubicBezTo>
                    <a:pt x="191" y="205"/>
                    <a:pt x="177" y="207"/>
                    <a:pt x="159" y="207"/>
                  </a:cubicBezTo>
                  <a:cubicBezTo>
                    <a:pt x="131" y="207"/>
                    <a:pt x="126" y="192"/>
                    <a:pt x="122" y="178"/>
                  </a:cubicBezTo>
                  <a:cubicBezTo>
                    <a:pt x="114" y="188"/>
                    <a:pt x="94" y="207"/>
                    <a:pt x="60" y="207"/>
                  </a:cubicBezTo>
                  <a:cubicBezTo>
                    <a:pt x="29" y="207"/>
                    <a:pt x="0" y="186"/>
                    <a:pt x="0" y="158"/>
                  </a:cubicBezTo>
                  <a:cubicBezTo>
                    <a:pt x="0" y="98"/>
                    <a:pt x="94" y="95"/>
                    <a:pt x="121" y="93"/>
                  </a:cubicBezTo>
                  <a:lnTo>
                    <a:pt x="121" y="72"/>
                  </a:lnTo>
                  <a:cubicBezTo>
                    <a:pt x="121" y="48"/>
                    <a:pt x="121" y="16"/>
                    <a:pt x="90" y="16"/>
                  </a:cubicBezTo>
                  <a:cubicBezTo>
                    <a:pt x="45" y="16"/>
                    <a:pt x="76" y="67"/>
                    <a:pt x="35" y="67"/>
                  </a:cubicBezTo>
                  <a:cubicBezTo>
                    <a:pt x="22" y="67"/>
                    <a:pt x="9" y="60"/>
                    <a:pt x="9" y="45"/>
                  </a:cubicBezTo>
                  <a:cubicBezTo>
                    <a:pt x="9" y="13"/>
                    <a:pt x="55" y="0"/>
                    <a:pt x="92" y="0"/>
                  </a:cubicBezTo>
                  <a:cubicBezTo>
                    <a:pt x="150" y="0"/>
                    <a:pt x="167" y="21"/>
                    <a:pt x="167" y="71"/>
                  </a:cubicBezTo>
                  <a:lnTo>
                    <a:pt x="167" y="157"/>
                  </a:lnTo>
                  <a:cubicBezTo>
                    <a:pt x="167" y="183"/>
                    <a:pt x="172" y="193"/>
                    <a:pt x="187" y="193"/>
                  </a:cubicBezTo>
                  <a:cubicBezTo>
                    <a:pt x="194" y="193"/>
                    <a:pt x="199" y="191"/>
                    <a:pt x="205" y="190"/>
                  </a:cubicBezTo>
                  <a:lnTo>
                    <a:pt x="205" y="200"/>
                  </a:lnTo>
                  <a:lnTo>
                    <a:pt x="206" y="200"/>
                  </a:lnTo>
                  <a:close/>
                  <a:moveTo>
                    <a:pt x="122" y="108"/>
                  </a:moveTo>
                  <a:cubicBezTo>
                    <a:pt x="105" y="108"/>
                    <a:pt x="50" y="111"/>
                    <a:pt x="50" y="152"/>
                  </a:cubicBezTo>
                  <a:cubicBezTo>
                    <a:pt x="50" y="168"/>
                    <a:pt x="60" y="183"/>
                    <a:pt x="79" y="183"/>
                  </a:cubicBezTo>
                  <a:cubicBezTo>
                    <a:pt x="105" y="183"/>
                    <a:pt x="122" y="166"/>
                    <a:pt x="122" y="135"/>
                  </a:cubicBezTo>
                  <a:lnTo>
                    <a:pt x="122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40">
              <a:extLst>
                <a:ext uri="{FF2B5EF4-FFF2-40B4-BE49-F238E27FC236}">
                  <a16:creationId xmlns:a16="http://schemas.microsoft.com/office/drawing/2014/main" id="{324080DD-B8BE-9165-6D5A-28ACC7725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1" y="4457700"/>
              <a:ext cx="119063" cy="100013"/>
            </a:xfrm>
            <a:custGeom>
              <a:avLst/>
              <a:gdLst>
                <a:gd name="T0" fmla="*/ 0 w 245"/>
                <a:gd name="T1" fmla="*/ 193 h 203"/>
                <a:gd name="T2" fmla="*/ 33 w 245"/>
                <a:gd name="T3" fmla="*/ 156 h 203"/>
                <a:gd name="T4" fmla="*/ 33 w 245"/>
                <a:gd name="T5" fmla="*/ 55 h 203"/>
                <a:gd name="T6" fmla="*/ 0 w 245"/>
                <a:gd name="T7" fmla="*/ 20 h 203"/>
                <a:gd name="T8" fmla="*/ 0 w 245"/>
                <a:gd name="T9" fmla="*/ 10 h 203"/>
                <a:gd name="T10" fmla="*/ 80 w 245"/>
                <a:gd name="T11" fmla="*/ 0 h 203"/>
                <a:gd name="T12" fmla="*/ 80 w 245"/>
                <a:gd name="T13" fmla="*/ 51 h 203"/>
                <a:gd name="T14" fmla="*/ 81 w 245"/>
                <a:gd name="T15" fmla="*/ 51 h 203"/>
                <a:gd name="T16" fmla="*/ 156 w 245"/>
                <a:gd name="T17" fmla="*/ 0 h 203"/>
                <a:gd name="T18" fmla="*/ 211 w 245"/>
                <a:gd name="T19" fmla="*/ 57 h 203"/>
                <a:gd name="T20" fmla="*/ 211 w 245"/>
                <a:gd name="T21" fmla="*/ 156 h 203"/>
                <a:gd name="T22" fmla="*/ 245 w 245"/>
                <a:gd name="T23" fmla="*/ 193 h 203"/>
                <a:gd name="T24" fmla="*/ 245 w 245"/>
                <a:gd name="T25" fmla="*/ 203 h 203"/>
                <a:gd name="T26" fmla="*/ 131 w 245"/>
                <a:gd name="T27" fmla="*/ 203 h 203"/>
                <a:gd name="T28" fmla="*/ 131 w 245"/>
                <a:gd name="T29" fmla="*/ 193 h 203"/>
                <a:gd name="T30" fmla="*/ 165 w 245"/>
                <a:gd name="T31" fmla="*/ 156 h 203"/>
                <a:gd name="T32" fmla="*/ 165 w 245"/>
                <a:gd name="T33" fmla="*/ 92 h 203"/>
                <a:gd name="T34" fmla="*/ 136 w 245"/>
                <a:gd name="T35" fmla="*/ 26 h 203"/>
                <a:gd name="T36" fmla="*/ 81 w 245"/>
                <a:gd name="T37" fmla="*/ 97 h 203"/>
                <a:gd name="T38" fmla="*/ 81 w 245"/>
                <a:gd name="T39" fmla="*/ 155 h 203"/>
                <a:gd name="T40" fmla="*/ 115 w 245"/>
                <a:gd name="T41" fmla="*/ 192 h 203"/>
                <a:gd name="T42" fmla="*/ 115 w 245"/>
                <a:gd name="T43" fmla="*/ 202 h 203"/>
                <a:gd name="T44" fmla="*/ 0 w 245"/>
                <a:gd name="T45" fmla="*/ 202 h 203"/>
                <a:gd name="T46" fmla="*/ 0 w 245"/>
                <a:gd name="T47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81" y="51"/>
                  </a:lnTo>
                  <a:cubicBezTo>
                    <a:pt x="91" y="33"/>
                    <a:pt x="112" y="0"/>
                    <a:pt x="156" y="0"/>
                  </a:cubicBezTo>
                  <a:cubicBezTo>
                    <a:pt x="202" y="0"/>
                    <a:pt x="211" y="25"/>
                    <a:pt x="211" y="57"/>
                  </a:cubicBezTo>
                  <a:lnTo>
                    <a:pt x="211" y="156"/>
                  </a:lnTo>
                  <a:cubicBezTo>
                    <a:pt x="211" y="186"/>
                    <a:pt x="218" y="193"/>
                    <a:pt x="245" y="193"/>
                  </a:cubicBezTo>
                  <a:lnTo>
                    <a:pt x="245" y="203"/>
                  </a:lnTo>
                  <a:lnTo>
                    <a:pt x="131" y="203"/>
                  </a:lnTo>
                  <a:lnTo>
                    <a:pt x="131" y="193"/>
                  </a:lnTo>
                  <a:cubicBezTo>
                    <a:pt x="157" y="193"/>
                    <a:pt x="165" y="186"/>
                    <a:pt x="165" y="156"/>
                  </a:cubicBezTo>
                  <a:lnTo>
                    <a:pt x="165" y="92"/>
                  </a:lnTo>
                  <a:cubicBezTo>
                    <a:pt x="165" y="40"/>
                    <a:pt x="158" y="26"/>
                    <a:pt x="136" y="26"/>
                  </a:cubicBezTo>
                  <a:cubicBezTo>
                    <a:pt x="110" y="26"/>
                    <a:pt x="81" y="71"/>
                    <a:pt x="81" y="97"/>
                  </a:cubicBezTo>
                  <a:lnTo>
                    <a:pt x="81" y="155"/>
                  </a:lnTo>
                  <a:cubicBezTo>
                    <a:pt x="81" y="185"/>
                    <a:pt x="88" y="192"/>
                    <a:pt x="115" y="192"/>
                  </a:cubicBezTo>
                  <a:lnTo>
                    <a:pt x="115" y="202"/>
                  </a:lnTo>
                  <a:lnTo>
                    <a:pt x="0" y="202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41">
              <a:extLst>
                <a:ext uri="{FF2B5EF4-FFF2-40B4-BE49-F238E27FC236}">
                  <a16:creationId xmlns:a16="http://schemas.microsoft.com/office/drawing/2014/main" id="{FB01C7A3-883C-E009-6430-4EC9D5CA19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6888" y="4440238"/>
              <a:ext cx="107950" cy="160338"/>
            </a:xfrm>
            <a:custGeom>
              <a:avLst/>
              <a:gdLst>
                <a:gd name="T0" fmla="*/ 141 w 220"/>
                <a:gd name="T1" fmla="*/ 204 h 330"/>
                <a:gd name="T2" fmla="*/ 210 w 220"/>
                <a:gd name="T3" fmla="*/ 255 h 330"/>
                <a:gd name="T4" fmla="*/ 94 w 220"/>
                <a:gd name="T5" fmla="*/ 330 h 330"/>
                <a:gd name="T6" fmla="*/ 0 w 220"/>
                <a:gd name="T7" fmla="*/ 279 h 330"/>
                <a:gd name="T8" fmla="*/ 29 w 220"/>
                <a:gd name="T9" fmla="*/ 238 h 330"/>
                <a:gd name="T10" fmla="*/ 14 w 220"/>
                <a:gd name="T11" fmla="*/ 213 h 330"/>
                <a:gd name="T12" fmla="*/ 41 w 220"/>
                <a:gd name="T13" fmla="*/ 163 h 330"/>
                <a:gd name="T14" fmla="*/ 10 w 220"/>
                <a:gd name="T15" fmla="*/ 107 h 330"/>
                <a:gd name="T16" fmla="*/ 95 w 220"/>
                <a:gd name="T17" fmla="*/ 35 h 330"/>
                <a:gd name="T18" fmla="*/ 144 w 220"/>
                <a:gd name="T19" fmla="*/ 48 h 330"/>
                <a:gd name="T20" fmla="*/ 195 w 220"/>
                <a:gd name="T21" fmla="*/ 0 h 330"/>
                <a:gd name="T22" fmla="*/ 220 w 220"/>
                <a:gd name="T23" fmla="*/ 24 h 330"/>
                <a:gd name="T24" fmla="*/ 195 w 220"/>
                <a:gd name="T25" fmla="*/ 48 h 330"/>
                <a:gd name="T26" fmla="*/ 180 w 220"/>
                <a:gd name="T27" fmla="*/ 43 h 330"/>
                <a:gd name="T28" fmla="*/ 171 w 220"/>
                <a:gd name="T29" fmla="*/ 39 h 330"/>
                <a:gd name="T30" fmla="*/ 155 w 220"/>
                <a:gd name="T31" fmla="*/ 55 h 330"/>
                <a:gd name="T32" fmla="*/ 180 w 220"/>
                <a:gd name="T33" fmla="*/ 107 h 330"/>
                <a:gd name="T34" fmla="*/ 96 w 220"/>
                <a:gd name="T35" fmla="*/ 175 h 330"/>
                <a:gd name="T36" fmla="*/ 57 w 220"/>
                <a:gd name="T37" fmla="*/ 169 h 330"/>
                <a:gd name="T38" fmla="*/ 49 w 220"/>
                <a:gd name="T39" fmla="*/ 189 h 330"/>
                <a:gd name="T40" fmla="*/ 72 w 220"/>
                <a:gd name="T41" fmla="*/ 205 h 330"/>
                <a:gd name="T42" fmla="*/ 141 w 220"/>
                <a:gd name="T43" fmla="*/ 205 h 330"/>
                <a:gd name="T44" fmla="*/ 141 w 220"/>
                <a:gd name="T45" fmla="*/ 204 h 330"/>
                <a:gd name="T46" fmla="*/ 41 w 220"/>
                <a:gd name="T47" fmla="*/ 244 h 330"/>
                <a:gd name="T48" fmla="*/ 32 w 220"/>
                <a:gd name="T49" fmla="*/ 268 h 330"/>
                <a:gd name="T50" fmla="*/ 95 w 220"/>
                <a:gd name="T51" fmla="*/ 313 h 330"/>
                <a:gd name="T52" fmla="*/ 170 w 220"/>
                <a:gd name="T53" fmla="*/ 269 h 330"/>
                <a:gd name="T54" fmla="*/ 129 w 220"/>
                <a:gd name="T55" fmla="*/ 245 h 330"/>
                <a:gd name="T56" fmla="*/ 41 w 220"/>
                <a:gd name="T57" fmla="*/ 245 h 330"/>
                <a:gd name="T58" fmla="*/ 41 w 220"/>
                <a:gd name="T59" fmla="*/ 244 h 330"/>
                <a:gd name="T60" fmla="*/ 94 w 220"/>
                <a:gd name="T61" fmla="*/ 160 h 330"/>
                <a:gd name="T62" fmla="*/ 131 w 220"/>
                <a:gd name="T63" fmla="*/ 107 h 330"/>
                <a:gd name="T64" fmla="*/ 94 w 220"/>
                <a:gd name="T65" fmla="*/ 50 h 330"/>
                <a:gd name="T66" fmla="*/ 55 w 220"/>
                <a:gd name="T67" fmla="*/ 107 h 330"/>
                <a:gd name="T68" fmla="*/ 94 w 220"/>
                <a:gd name="T69" fmla="*/ 16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330">
                  <a:moveTo>
                    <a:pt x="141" y="204"/>
                  </a:moveTo>
                  <a:cubicBezTo>
                    <a:pt x="175" y="204"/>
                    <a:pt x="210" y="215"/>
                    <a:pt x="210" y="255"/>
                  </a:cubicBezTo>
                  <a:cubicBezTo>
                    <a:pt x="210" y="290"/>
                    <a:pt x="166" y="330"/>
                    <a:pt x="94" y="330"/>
                  </a:cubicBezTo>
                  <a:cubicBezTo>
                    <a:pt x="26" y="330"/>
                    <a:pt x="0" y="300"/>
                    <a:pt x="0" y="279"/>
                  </a:cubicBezTo>
                  <a:cubicBezTo>
                    <a:pt x="0" y="259"/>
                    <a:pt x="17" y="247"/>
                    <a:pt x="29" y="238"/>
                  </a:cubicBezTo>
                  <a:cubicBezTo>
                    <a:pt x="24" y="233"/>
                    <a:pt x="14" y="227"/>
                    <a:pt x="14" y="213"/>
                  </a:cubicBezTo>
                  <a:cubicBezTo>
                    <a:pt x="14" y="190"/>
                    <a:pt x="35" y="172"/>
                    <a:pt x="41" y="163"/>
                  </a:cubicBezTo>
                  <a:cubicBezTo>
                    <a:pt x="29" y="154"/>
                    <a:pt x="10" y="142"/>
                    <a:pt x="10" y="107"/>
                  </a:cubicBezTo>
                  <a:cubicBezTo>
                    <a:pt x="10" y="63"/>
                    <a:pt x="42" y="35"/>
                    <a:pt x="95" y="35"/>
                  </a:cubicBezTo>
                  <a:cubicBezTo>
                    <a:pt x="116" y="35"/>
                    <a:pt x="132" y="42"/>
                    <a:pt x="144" y="48"/>
                  </a:cubicBezTo>
                  <a:cubicBezTo>
                    <a:pt x="152" y="32"/>
                    <a:pt x="167" y="0"/>
                    <a:pt x="195" y="0"/>
                  </a:cubicBezTo>
                  <a:cubicBezTo>
                    <a:pt x="209" y="0"/>
                    <a:pt x="220" y="10"/>
                    <a:pt x="220" y="24"/>
                  </a:cubicBezTo>
                  <a:cubicBezTo>
                    <a:pt x="220" y="38"/>
                    <a:pt x="210" y="48"/>
                    <a:pt x="195" y="48"/>
                  </a:cubicBezTo>
                  <a:cubicBezTo>
                    <a:pt x="187" y="48"/>
                    <a:pt x="184" y="45"/>
                    <a:pt x="180" y="43"/>
                  </a:cubicBezTo>
                  <a:cubicBezTo>
                    <a:pt x="176" y="40"/>
                    <a:pt x="175" y="39"/>
                    <a:pt x="171" y="39"/>
                  </a:cubicBezTo>
                  <a:cubicBezTo>
                    <a:pt x="162" y="39"/>
                    <a:pt x="157" y="49"/>
                    <a:pt x="155" y="55"/>
                  </a:cubicBezTo>
                  <a:cubicBezTo>
                    <a:pt x="167" y="65"/>
                    <a:pt x="180" y="79"/>
                    <a:pt x="180" y="107"/>
                  </a:cubicBezTo>
                  <a:cubicBezTo>
                    <a:pt x="180" y="150"/>
                    <a:pt x="145" y="175"/>
                    <a:pt x="96" y="175"/>
                  </a:cubicBezTo>
                  <a:cubicBezTo>
                    <a:pt x="76" y="175"/>
                    <a:pt x="66" y="172"/>
                    <a:pt x="57" y="169"/>
                  </a:cubicBezTo>
                  <a:cubicBezTo>
                    <a:pt x="52" y="174"/>
                    <a:pt x="49" y="182"/>
                    <a:pt x="49" y="189"/>
                  </a:cubicBezTo>
                  <a:cubicBezTo>
                    <a:pt x="49" y="202"/>
                    <a:pt x="59" y="205"/>
                    <a:pt x="72" y="205"/>
                  </a:cubicBezTo>
                  <a:lnTo>
                    <a:pt x="141" y="205"/>
                  </a:lnTo>
                  <a:lnTo>
                    <a:pt x="141" y="204"/>
                  </a:lnTo>
                  <a:close/>
                  <a:moveTo>
                    <a:pt x="41" y="244"/>
                  </a:moveTo>
                  <a:cubicBezTo>
                    <a:pt x="36" y="252"/>
                    <a:pt x="32" y="259"/>
                    <a:pt x="32" y="268"/>
                  </a:cubicBezTo>
                  <a:cubicBezTo>
                    <a:pt x="32" y="285"/>
                    <a:pt x="52" y="313"/>
                    <a:pt x="95" y="313"/>
                  </a:cubicBezTo>
                  <a:cubicBezTo>
                    <a:pt x="139" y="313"/>
                    <a:pt x="170" y="289"/>
                    <a:pt x="170" y="269"/>
                  </a:cubicBezTo>
                  <a:cubicBezTo>
                    <a:pt x="170" y="250"/>
                    <a:pt x="149" y="245"/>
                    <a:pt x="129" y="245"/>
                  </a:cubicBezTo>
                  <a:lnTo>
                    <a:pt x="41" y="245"/>
                  </a:lnTo>
                  <a:lnTo>
                    <a:pt x="41" y="244"/>
                  </a:lnTo>
                  <a:close/>
                  <a:moveTo>
                    <a:pt x="94" y="160"/>
                  </a:moveTo>
                  <a:cubicBezTo>
                    <a:pt x="121" y="160"/>
                    <a:pt x="131" y="137"/>
                    <a:pt x="131" y="107"/>
                  </a:cubicBezTo>
                  <a:cubicBezTo>
                    <a:pt x="131" y="77"/>
                    <a:pt x="121" y="50"/>
                    <a:pt x="94" y="50"/>
                  </a:cubicBezTo>
                  <a:cubicBezTo>
                    <a:pt x="60" y="50"/>
                    <a:pt x="55" y="84"/>
                    <a:pt x="55" y="107"/>
                  </a:cubicBezTo>
                  <a:cubicBezTo>
                    <a:pt x="55" y="140"/>
                    <a:pt x="64" y="160"/>
                    <a:pt x="94" y="16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2">
              <a:extLst>
                <a:ext uri="{FF2B5EF4-FFF2-40B4-BE49-F238E27FC236}">
                  <a16:creationId xmlns:a16="http://schemas.microsoft.com/office/drawing/2014/main" id="{7C5521C4-1302-A7CD-F38D-0BFD7ADC11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0238" y="4457700"/>
              <a:ext cx="87313" cy="101600"/>
            </a:xfrm>
            <a:custGeom>
              <a:avLst/>
              <a:gdLst>
                <a:gd name="T0" fmla="*/ 173 w 178"/>
                <a:gd name="T1" fmla="*/ 195 h 206"/>
                <a:gd name="T2" fmla="*/ 111 w 178"/>
                <a:gd name="T3" fmla="*/ 206 h 206"/>
                <a:gd name="T4" fmla="*/ 0 w 178"/>
                <a:gd name="T5" fmla="*/ 96 h 206"/>
                <a:gd name="T6" fmla="*/ 95 w 178"/>
                <a:gd name="T7" fmla="*/ 0 h 206"/>
                <a:gd name="T8" fmla="*/ 178 w 178"/>
                <a:gd name="T9" fmla="*/ 81 h 206"/>
                <a:gd name="T10" fmla="*/ 50 w 178"/>
                <a:gd name="T11" fmla="*/ 81 h 206"/>
                <a:gd name="T12" fmla="*/ 132 w 178"/>
                <a:gd name="T13" fmla="*/ 187 h 206"/>
                <a:gd name="T14" fmla="*/ 173 w 178"/>
                <a:gd name="T15" fmla="*/ 180 h 206"/>
                <a:gd name="T16" fmla="*/ 173 w 178"/>
                <a:gd name="T17" fmla="*/ 195 h 206"/>
                <a:gd name="T18" fmla="*/ 131 w 178"/>
                <a:gd name="T19" fmla="*/ 62 h 206"/>
                <a:gd name="T20" fmla="*/ 92 w 178"/>
                <a:gd name="T21" fmla="*/ 14 h 206"/>
                <a:gd name="T22" fmla="*/ 48 w 178"/>
                <a:gd name="T23" fmla="*/ 62 h 206"/>
                <a:gd name="T24" fmla="*/ 131 w 178"/>
                <a:gd name="T25" fmla="*/ 6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6">
                  <a:moveTo>
                    <a:pt x="173" y="195"/>
                  </a:moveTo>
                  <a:cubicBezTo>
                    <a:pt x="165" y="197"/>
                    <a:pt x="141" y="206"/>
                    <a:pt x="111" y="206"/>
                  </a:cubicBezTo>
                  <a:cubicBezTo>
                    <a:pt x="41" y="206"/>
                    <a:pt x="0" y="167"/>
                    <a:pt x="0" y="96"/>
                  </a:cubicBezTo>
                  <a:cubicBezTo>
                    <a:pt x="0" y="31"/>
                    <a:pt x="33" y="0"/>
                    <a:pt x="95" y="0"/>
                  </a:cubicBezTo>
                  <a:cubicBezTo>
                    <a:pt x="166" y="0"/>
                    <a:pt x="178" y="45"/>
                    <a:pt x="178" y="81"/>
                  </a:cubicBezTo>
                  <a:lnTo>
                    <a:pt x="50" y="81"/>
                  </a:lnTo>
                  <a:cubicBezTo>
                    <a:pt x="50" y="126"/>
                    <a:pt x="68" y="187"/>
                    <a:pt x="132" y="187"/>
                  </a:cubicBezTo>
                  <a:cubicBezTo>
                    <a:pt x="151" y="187"/>
                    <a:pt x="166" y="184"/>
                    <a:pt x="173" y="180"/>
                  </a:cubicBezTo>
                  <a:lnTo>
                    <a:pt x="173" y="195"/>
                  </a:lnTo>
                  <a:close/>
                  <a:moveTo>
                    <a:pt x="131" y="62"/>
                  </a:moveTo>
                  <a:cubicBezTo>
                    <a:pt x="131" y="35"/>
                    <a:pt x="123" y="14"/>
                    <a:pt x="92" y="14"/>
                  </a:cubicBezTo>
                  <a:cubicBezTo>
                    <a:pt x="57" y="14"/>
                    <a:pt x="48" y="46"/>
                    <a:pt x="48" y="62"/>
                  </a:cubicBezTo>
                  <a:lnTo>
                    <a:pt x="13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43">
              <a:extLst>
                <a:ext uri="{FF2B5EF4-FFF2-40B4-BE49-F238E27FC236}">
                  <a16:creationId xmlns:a16="http://schemas.microsoft.com/office/drawing/2014/main" id="{515D5516-2762-A0DA-2CA5-A850D02A8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6" y="4457700"/>
              <a:ext cx="80963" cy="100013"/>
            </a:xfrm>
            <a:custGeom>
              <a:avLst/>
              <a:gdLst>
                <a:gd name="T0" fmla="*/ 0 w 168"/>
                <a:gd name="T1" fmla="*/ 193 h 203"/>
                <a:gd name="T2" fmla="*/ 33 w 168"/>
                <a:gd name="T3" fmla="*/ 156 h 203"/>
                <a:gd name="T4" fmla="*/ 33 w 168"/>
                <a:gd name="T5" fmla="*/ 55 h 203"/>
                <a:gd name="T6" fmla="*/ 0 w 168"/>
                <a:gd name="T7" fmla="*/ 20 h 203"/>
                <a:gd name="T8" fmla="*/ 0 w 168"/>
                <a:gd name="T9" fmla="*/ 10 h 203"/>
                <a:gd name="T10" fmla="*/ 80 w 168"/>
                <a:gd name="T11" fmla="*/ 0 h 203"/>
                <a:gd name="T12" fmla="*/ 80 w 168"/>
                <a:gd name="T13" fmla="*/ 50 h 203"/>
                <a:gd name="T14" fmla="*/ 81 w 168"/>
                <a:gd name="T15" fmla="*/ 50 h 203"/>
                <a:gd name="T16" fmla="*/ 143 w 168"/>
                <a:gd name="T17" fmla="*/ 0 h 203"/>
                <a:gd name="T18" fmla="*/ 168 w 168"/>
                <a:gd name="T19" fmla="*/ 22 h 203"/>
                <a:gd name="T20" fmla="*/ 143 w 168"/>
                <a:gd name="T21" fmla="*/ 46 h 203"/>
                <a:gd name="T22" fmla="*/ 115 w 168"/>
                <a:gd name="T23" fmla="*/ 36 h 203"/>
                <a:gd name="T24" fmla="*/ 80 w 168"/>
                <a:gd name="T25" fmla="*/ 107 h 203"/>
                <a:gd name="T26" fmla="*/ 80 w 168"/>
                <a:gd name="T27" fmla="*/ 156 h 203"/>
                <a:gd name="T28" fmla="*/ 113 w 168"/>
                <a:gd name="T29" fmla="*/ 193 h 203"/>
                <a:gd name="T30" fmla="*/ 113 w 168"/>
                <a:gd name="T31" fmla="*/ 203 h 203"/>
                <a:gd name="T32" fmla="*/ 0 w 168"/>
                <a:gd name="T33" fmla="*/ 203 h 203"/>
                <a:gd name="T34" fmla="*/ 0 w 168"/>
                <a:gd name="T35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81" y="50"/>
                  </a:lnTo>
                  <a:cubicBezTo>
                    <a:pt x="88" y="30"/>
                    <a:pt x="106" y="0"/>
                    <a:pt x="143" y="0"/>
                  </a:cubicBezTo>
                  <a:cubicBezTo>
                    <a:pt x="153" y="0"/>
                    <a:pt x="168" y="8"/>
                    <a:pt x="168" y="22"/>
                  </a:cubicBezTo>
                  <a:cubicBezTo>
                    <a:pt x="168" y="37"/>
                    <a:pt x="157" y="46"/>
                    <a:pt x="143" y="46"/>
                  </a:cubicBezTo>
                  <a:cubicBezTo>
                    <a:pt x="127" y="46"/>
                    <a:pt x="130" y="36"/>
                    <a:pt x="115" y="36"/>
                  </a:cubicBezTo>
                  <a:cubicBezTo>
                    <a:pt x="101" y="36"/>
                    <a:pt x="80" y="62"/>
                    <a:pt x="80" y="107"/>
                  </a:cubicBezTo>
                  <a:lnTo>
                    <a:pt x="80" y="156"/>
                  </a:lnTo>
                  <a:cubicBezTo>
                    <a:pt x="80" y="186"/>
                    <a:pt x="87" y="193"/>
                    <a:pt x="113" y="193"/>
                  </a:cubicBezTo>
                  <a:lnTo>
                    <a:pt x="113" y="203"/>
                  </a:lnTo>
                  <a:lnTo>
                    <a:pt x="0" y="203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44">
              <a:extLst>
                <a:ext uri="{FF2B5EF4-FFF2-40B4-BE49-F238E27FC236}">
                  <a16:creationId xmlns:a16="http://schemas.microsoft.com/office/drawing/2014/main" id="{6FB1BE35-34FF-8935-8DBE-29FB83472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88" y="4457700"/>
              <a:ext cx="73025" cy="101600"/>
            </a:xfrm>
            <a:custGeom>
              <a:avLst/>
              <a:gdLst>
                <a:gd name="T0" fmla="*/ 123 w 148"/>
                <a:gd name="T1" fmla="*/ 57 h 206"/>
                <a:gd name="T2" fmla="*/ 78 w 148"/>
                <a:gd name="T3" fmla="*/ 14 h 206"/>
                <a:gd name="T4" fmla="*/ 45 w 148"/>
                <a:gd name="T5" fmla="*/ 41 h 206"/>
                <a:gd name="T6" fmla="*/ 125 w 148"/>
                <a:gd name="T7" fmla="*/ 101 h 206"/>
                <a:gd name="T8" fmla="*/ 148 w 148"/>
                <a:gd name="T9" fmla="*/ 147 h 206"/>
                <a:gd name="T10" fmla="*/ 66 w 148"/>
                <a:gd name="T11" fmla="*/ 206 h 206"/>
                <a:gd name="T12" fmla="*/ 2 w 148"/>
                <a:gd name="T13" fmla="*/ 199 h 206"/>
                <a:gd name="T14" fmla="*/ 0 w 148"/>
                <a:gd name="T15" fmla="*/ 141 h 206"/>
                <a:gd name="T16" fmla="*/ 13 w 148"/>
                <a:gd name="T17" fmla="*/ 141 h 206"/>
                <a:gd name="T18" fmla="*/ 65 w 148"/>
                <a:gd name="T19" fmla="*/ 192 h 206"/>
                <a:gd name="T20" fmla="*/ 106 w 148"/>
                <a:gd name="T21" fmla="*/ 160 h 206"/>
                <a:gd name="T22" fmla="*/ 33 w 148"/>
                <a:gd name="T23" fmla="*/ 106 h 206"/>
                <a:gd name="T24" fmla="*/ 1 w 148"/>
                <a:gd name="T25" fmla="*/ 56 h 206"/>
                <a:gd name="T26" fmla="*/ 80 w 148"/>
                <a:gd name="T27" fmla="*/ 0 h 206"/>
                <a:gd name="T28" fmla="*/ 132 w 148"/>
                <a:gd name="T29" fmla="*/ 7 h 206"/>
                <a:gd name="T30" fmla="*/ 135 w 148"/>
                <a:gd name="T31" fmla="*/ 59 h 206"/>
                <a:gd name="T32" fmla="*/ 123 w 148"/>
                <a:gd name="T33" fmla="*/ 59 h 206"/>
                <a:gd name="T34" fmla="*/ 123 w 148"/>
                <a:gd name="T35" fmla="*/ 5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206">
                  <a:moveTo>
                    <a:pt x="123" y="57"/>
                  </a:moveTo>
                  <a:cubicBezTo>
                    <a:pt x="122" y="42"/>
                    <a:pt x="112" y="14"/>
                    <a:pt x="78" y="14"/>
                  </a:cubicBezTo>
                  <a:cubicBezTo>
                    <a:pt x="58" y="14"/>
                    <a:pt x="45" y="26"/>
                    <a:pt x="45" y="41"/>
                  </a:cubicBezTo>
                  <a:cubicBezTo>
                    <a:pt x="45" y="69"/>
                    <a:pt x="97" y="80"/>
                    <a:pt x="125" y="101"/>
                  </a:cubicBezTo>
                  <a:cubicBezTo>
                    <a:pt x="138" y="111"/>
                    <a:pt x="148" y="126"/>
                    <a:pt x="148" y="147"/>
                  </a:cubicBezTo>
                  <a:cubicBezTo>
                    <a:pt x="148" y="182"/>
                    <a:pt x="118" y="206"/>
                    <a:pt x="66" y="206"/>
                  </a:cubicBezTo>
                  <a:cubicBezTo>
                    <a:pt x="38" y="206"/>
                    <a:pt x="13" y="201"/>
                    <a:pt x="2" y="199"/>
                  </a:cubicBezTo>
                  <a:lnTo>
                    <a:pt x="0" y="141"/>
                  </a:lnTo>
                  <a:lnTo>
                    <a:pt x="13" y="141"/>
                  </a:lnTo>
                  <a:cubicBezTo>
                    <a:pt x="13" y="166"/>
                    <a:pt x="31" y="192"/>
                    <a:pt x="65" y="192"/>
                  </a:cubicBezTo>
                  <a:cubicBezTo>
                    <a:pt x="85" y="192"/>
                    <a:pt x="106" y="181"/>
                    <a:pt x="106" y="160"/>
                  </a:cubicBezTo>
                  <a:cubicBezTo>
                    <a:pt x="106" y="132"/>
                    <a:pt x="61" y="124"/>
                    <a:pt x="33" y="106"/>
                  </a:cubicBezTo>
                  <a:cubicBezTo>
                    <a:pt x="11" y="91"/>
                    <a:pt x="1" y="80"/>
                    <a:pt x="1" y="56"/>
                  </a:cubicBezTo>
                  <a:cubicBezTo>
                    <a:pt x="1" y="17"/>
                    <a:pt x="37" y="0"/>
                    <a:pt x="80" y="0"/>
                  </a:cubicBezTo>
                  <a:cubicBezTo>
                    <a:pt x="101" y="0"/>
                    <a:pt x="117" y="4"/>
                    <a:pt x="132" y="7"/>
                  </a:cubicBezTo>
                  <a:lnTo>
                    <a:pt x="135" y="59"/>
                  </a:lnTo>
                  <a:lnTo>
                    <a:pt x="123" y="59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5">
              <a:extLst>
                <a:ext uri="{FF2B5EF4-FFF2-40B4-BE49-F238E27FC236}">
                  <a16:creationId xmlns:a16="http://schemas.microsoft.com/office/drawing/2014/main" id="{65931108-2358-2CD6-AC90-3EFE12934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4370388"/>
              <a:ext cx="49213" cy="49213"/>
            </a:xfrm>
            <a:custGeom>
              <a:avLst/>
              <a:gdLst>
                <a:gd name="T0" fmla="*/ 17 w 100"/>
                <a:gd name="T1" fmla="*/ 0 h 100"/>
                <a:gd name="T2" fmla="*/ 17 w 100"/>
                <a:gd name="T3" fmla="*/ 83 h 100"/>
                <a:gd name="T4" fmla="*/ 82 w 100"/>
                <a:gd name="T5" fmla="*/ 83 h 100"/>
                <a:gd name="T6" fmla="*/ 82 w 100"/>
                <a:gd name="T7" fmla="*/ 0 h 100"/>
                <a:gd name="T8" fmla="*/ 100 w 100"/>
                <a:gd name="T9" fmla="*/ 0 h 100"/>
                <a:gd name="T10" fmla="*/ 100 w 100"/>
                <a:gd name="T11" fmla="*/ 100 h 100"/>
                <a:gd name="T12" fmla="*/ 0 w 100"/>
                <a:gd name="T13" fmla="*/ 100 h 100"/>
                <a:gd name="T14" fmla="*/ 0 w 100"/>
                <a:gd name="T15" fmla="*/ 0 h 100"/>
                <a:gd name="T16" fmla="*/ 17 w 100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17" y="0"/>
                  </a:moveTo>
                  <a:lnTo>
                    <a:pt x="17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46">
              <a:extLst>
                <a:ext uri="{FF2B5EF4-FFF2-40B4-BE49-F238E27FC236}">
                  <a16:creationId xmlns:a16="http://schemas.microsoft.com/office/drawing/2014/main" id="{2CBAA705-A7AC-8815-6E79-D38C997C8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4370388"/>
              <a:ext cx="49213" cy="49213"/>
            </a:xfrm>
            <a:custGeom>
              <a:avLst/>
              <a:gdLst>
                <a:gd name="T0" fmla="*/ 82 w 100"/>
                <a:gd name="T1" fmla="*/ 16 h 100"/>
                <a:gd name="T2" fmla="*/ 17 w 100"/>
                <a:gd name="T3" fmla="*/ 16 h 100"/>
                <a:gd name="T4" fmla="*/ 17 w 100"/>
                <a:gd name="T5" fmla="*/ 100 h 100"/>
                <a:gd name="T6" fmla="*/ 0 w 100"/>
                <a:gd name="T7" fmla="*/ 100 h 100"/>
                <a:gd name="T8" fmla="*/ 0 w 100"/>
                <a:gd name="T9" fmla="*/ 0 h 100"/>
                <a:gd name="T10" fmla="*/ 100 w 100"/>
                <a:gd name="T11" fmla="*/ 0 h 100"/>
                <a:gd name="T12" fmla="*/ 100 w 100"/>
                <a:gd name="T13" fmla="*/ 100 h 100"/>
                <a:gd name="T14" fmla="*/ 82 w 100"/>
                <a:gd name="T15" fmla="*/ 100 h 100"/>
                <a:gd name="T16" fmla="*/ 82 w 100"/>
                <a:gd name="T17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82" y="16"/>
                  </a:move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82" y="100"/>
                  </a:lnTo>
                  <a:lnTo>
                    <a:pt x="82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47">
              <a:extLst>
                <a:ext uri="{FF2B5EF4-FFF2-40B4-BE49-F238E27FC236}">
                  <a16:creationId xmlns:a16="http://schemas.microsoft.com/office/drawing/2014/main" id="{F2F46DE8-B1D3-FC76-BB91-1F38BB99F0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7988" y="4356100"/>
              <a:ext cx="7938" cy="63500"/>
            </a:xfrm>
            <a:custGeom>
              <a:avLst/>
              <a:gdLst>
                <a:gd name="T0" fmla="*/ 17 w 17"/>
                <a:gd name="T1" fmla="*/ 14 h 129"/>
                <a:gd name="T2" fmla="*/ 0 w 17"/>
                <a:gd name="T3" fmla="*/ 14 h 129"/>
                <a:gd name="T4" fmla="*/ 0 w 17"/>
                <a:gd name="T5" fmla="*/ 0 h 129"/>
                <a:gd name="T6" fmla="*/ 17 w 17"/>
                <a:gd name="T7" fmla="*/ 0 h 129"/>
                <a:gd name="T8" fmla="*/ 17 w 17"/>
                <a:gd name="T9" fmla="*/ 14 h 129"/>
                <a:gd name="T10" fmla="*/ 17 w 17"/>
                <a:gd name="T11" fmla="*/ 129 h 129"/>
                <a:gd name="T12" fmla="*/ 0 w 17"/>
                <a:gd name="T13" fmla="*/ 129 h 129"/>
                <a:gd name="T14" fmla="*/ 0 w 17"/>
                <a:gd name="T15" fmla="*/ 29 h 129"/>
                <a:gd name="T16" fmla="*/ 17 w 17"/>
                <a:gd name="T17" fmla="*/ 29 h 129"/>
                <a:gd name="T18" fmla="*/ 17 w 17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9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48">
              <a:extLst>
                <a:ext uri="{FF2B5EF4-FFF2-40B4-BE49-F238E27FC236}">
                  <a16:creationId xmlns:a16="http://schemas.microsoft.com/office/drawing/2014/main" id="{B187B751-507F-AD2D-D255-60B10E0D2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4370388"/>
              <a:ext cx="49213" cy="49213"/>
            </a:xfrm>
            <a:custGeom>
              <a:avLst/>
              <a:gdLst>
                <a:gd name="T0" fmla="*/ 72 w 100"/>
                <a:gd name="T1" fmla="*/ 100 h 100"/>
                <a:gd name="T2" fmla="*/ 26 w 100"/>
                <a:gd name="T3" fmla="*/ 100 h 100"/>
                <a:gd name="T4" fmla="*/ 0 w 100"/>
                <a:gd name="T5" fmla="*/ 0 h 100"/>
                <a:gd name="T6" fmla="*/ 17 w 100"/>
                <a:gd name="T7" fmla="*/ 0 h 100"/>
                <a:gd name="T8" fmla="*/ 42 w 100"/>
                <a:gd name="T9" fmla="*/ 82 h 100"/>
                <a:gd name="T10" fmla="*/ 58 w 100"/>
                <a:gd name="T11" fmla="*/ 82 h 100"/>
                <a:gd name="T12" fmla="*/ 82 w 100"/>
                <a:gd name="T13" fmla="*/ 0 h 100"/>
                <a:gd name="T14" fmla="*/ 100 w 100"/>
                <a:gd name="T15" fmla="*/ 0 h 100"/>
                <a:gd name="T16" fmla="*/ 72 w 100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72" y="100"/>
                  </a:moveTo>
                  <a:lnTo>
                    <a:pt x="26" y="10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2" y="82"/>
                  </a:lnTo>
                  <a:lnTo>
                    <a:pt x="58" y="82"/>
                  </a:lnTo>
                  <a:cubicBezTo>
                    <a:pt x="58" y="78"/>
                    <a:pt x="82" y="0"/>
                    <a:pt x="82" y="0"/>
                  </a:cubicBezTo>
                  <a:lnTo>
                    <a:pt x="100" y="0"/>
                  </a:lnTo>
                  <a:lnTo>
                    <a:pt x="72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49">
              <a:extLst>
                <a:ext uri="{FF2B5EF4-FFF2-40B4-BE49-F238E27FC236}">
                  <a16:creationId xmlns:a16="http://schemas.microsoft.com/office/drawing/2014/main" id="{799DFDCB-5EF7-86E8-DE71-B175A1B77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0226" y="4370388"/>
              <a:ext cx="49213" cy="49213"/>
            </a:xfrm>
            <a:custGeom>
              <a:avLst/>
              <a:gdLst>
                <a:gd name="T0" fmla="*/ 0 w 100"/>
                <a:gd name="T1" fmla="*/ 100 h 101"/>
                <a:gd name="T2" fmla="*/ 0 w 100"/>
                <a:gd name="T3" fmla="*/ 0 h 101"/>
                <a:gd name="T4" fmla="*/ 100 w 100"/>
                <a:gd name="T5" fmla="*/ 0 h 101"/>
                <a:gd name="T6" fmla="*/ 100 w 100"/>
                <a:gd name="T7" fmla="*/ 58 h 101"/>
                <a:gd name="T8" fmla="*/ 17 w 100"/>
                <a:gd name="T9" fmla="*/ 58 h 101"/>
                <a:gd name="T10" fmla="*/ 17 w 100"/>
                <a:gd name="T11" fmla="*/ 83 h 101"/>
                <a:gd name="T12" fmla="*/ 81 w 100"/>
                <a:gd name="T13" fmla="*/ 83 h 101"/>
                <a:gd name="T14" fmla="*/ 81 w 100"/>
                <a:gd name="T15" fmla="*/ 101 h 101"/>
                <a:gd name="T16" fmla="*/ 0 w 100"/>
                <a:gd name="T17" fmla="*/ 101 h 101"/>
                <a:gd name="T18" fmla="*/ 0 w 100"/>
                <a:gd name="T19" fmla="*/ 100 h 101"/>
                <a:gd name="T20" fmla="*/ 17 w 100"/>
                <a:gd name="T21" fmla="*/ 41 h 101"/>
                <a:gd name="T22" fmla="*/ 81 w 100"/>
                <a:gd name="T23" fmla="*/ 41 h 101"/>
                <a:gd name="T24" fmla="*/ 81 w 100"/>
                <a:gd name="T25" fmla="*/ 16 h 101"/>
                <a:gd name="T26" fmla="*/ 17 w 100"/>
                <a:gd name="T27" fmla="*/ 16 h 101"/>
                <a:gd name="T28" fmla="*/ 17 w 100"/>
                <a:gd name="T2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01">
                  <a:moveTo>
                    <a:pt x="0" y="10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58"/>
                  </a:lnTo>
                  <a:lnTo>
                    <a:pt x="17" y="58"/>
                  </a:lnTo>
                  <a:lnTo>
                    <a:pt x="17" y="83"/>
                  </a:lnTo>
                  <a:lnTo>
                    <a:pt x="81" y="83"/>
                  </a:lnTo>
                  <a:lnTo>
                    <a:pt x="81" y="101"/>
                  </a:lnTo>
                  <a:lnTo>
                    <a:pt x="0" y="101"/>
                  </a:lnTo>
                  <a:lnTo>
                    <a:pt x="0" y="100"/>
                  </a:lnTo>
                  <a:close/>
                  <a:moveTo>
                    <a:pt x="17" y="41"/>
                  </a:moveTo>
                  <a:lnTo>
                    <a:pt x="81" y="41"/>
                  </a:lnTo>
                  <a:lnTo>
                    <a:pt x="81" y="16"/>
                  </a:lnTo>
                  <a:lnTo>
                    <a:pt x="17" y="16"/>
                  </a:lnTo>
                  <a:lnTo>
                    <a:pt x="17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50">
              <a:extLst>
                <a:ext uri="{FF2B5EF4-FFF2-40B4-BE49-F238E27FC236}">
                  <a16:creationId xmlns:a16="http://schemas.microsoft.com/office/drawing/2014/main" id="{7C0653C6-8827-71E6-DD3E-C6CD2C4B8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188" y="4370388"/>
              <a:ext cx="30163" cy="49213"/>
            </a:xfrm>
            <a:custGeom>
              <a:avLst/>
              <a:gdLst>
                <a:gd name="T0" fmla="*/ 0 w 62"/>
                <a:gd name="T1" fmla="*/ 100 h 100"/>
                <a:gd name="T2" fmla="*/ 0 w 62"/>
                <a:gd name="T3" fmla="*/ 0 h 100"/>
                <a:gd name="T4" fmla="*/ 62 w 62"/>
                <a:gd name="T5" fmla="*/ 0 h 100"/>
                <a:gd name="T6" fmla="*/ 62 w 62"/>
                <a:gd name="T7" fmla="*/ 16 h 100"/>
                <a:gd name="T8" fmla="*/ 17 w 62"/>
                <a:gd name="T9" fmla="*/ 16 h 100"/>
                <a:gd name="T10" fmla="*/ 17 w 62"/>
                <a:gd name="T11" fmla="*/ 100 h 100"/>
                <a:gd name="T12" fmla="*/ 0 w 62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0">
                  <a:moveTo>
                    <a:pt x="0" y="10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6"/>
                  </a:ln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51">
              <a:extLst>
                <a:ext uri="{FF2B5EF4-FFF2-40B4-BE49-F238E27FC236}">
                  <a16:creationId xmlns:a16="http://schemas.microsoft.com/office/drawing/2014/main" id="{370CA9E2-E18F-5494-66B8-B4CF78A47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4370388"/>
              <a:ext cx="49213" cy="49213"/>
            </a:xfrm>
            <a:custGeom>
              <a:avLst/>
              <a:gdLst>
                <a:gd name="T0" fmla="*/ 83 w 100"/>
                <a:gd name="T1" fmla="*/ 58 h 100"/>
                <a:gd name="T2" fmla="*/ 41 w 100"/>
                <a:gd name="T3" fmla="*/ 58 h 100"/>
                <a:gd name="T4" fmla="*/ 0 w 100"/>
                <a:gd name="T5" fmla="*/ 58 h 100"/>
                <a:gd name="T6" fmla="*/ 0 w 100"/>
                <a:gd name="T7" fmla="*/ 0 h 100"/>
                <a:gd name="T8" fmla="*/ 84 w 100"/>
                <a:gd name="T9" fmla="*/ 0 h 100"/>
                <a:gd name="T10" fmla="*/ 84 w 100"/>
                <a:gd name="T11" fmla="*/ 16 h 100"/>
                <a:gd name="T12" fmla="*/ 19 w 100"/>
                <a:gd name="T13" fmla="*/ 16 h 100"/>
                <a:gd name="T14" fmla="*/ 19 w 100"/>
                <a:gd name="T15" fmla="*/ 41 h 100"/>
                <a:gd name="T16" fmla="*/ 100 w 100"/>
                <a:gd name="T17" fmla="*/ 41 h 100"/>
                <a:gd name="T18" fmla="*/ 100 w 100"/>
                <a:gd name="T19" fmla="*/ 100 h 100"/>
                <a:gd name="T20" fmla="*/ 0 w 100"/>
                <a:gd name="T21" fmla="*/ 100 h 100"/>
                <a:gd name="T22" fmla="*/ 0 w 100"/>
                <a:gd name="T23" fmla="*/ 82 h 100"/>
                <a:gd name="T24" fmla="*/ 83 w 100"/>
                <a:gd name="T25" fmla="*/ 82 h 100"/>
                <a:gd name="T26" fmla="*/ 83 w 100"/>
                <a:gd name="T2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0">
                  <a:moveTo>
                    <a:pt x="83" y="58"/>
                  </a:moveTo>
                  <a:lnTo>
                    <a:pt x="41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6"/>
                  </a:lnTo>
                  <a:lnTo>
                    <a:pt x="19" y="16"/>
                  </a:lnTo>
                  <a:lnTo>
                    <a:pt x="19" y="41"/>
                  </a:lnTo>
                  <a:lnTo>
                    <a:pt x="100" y="41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82"/>
                  </a:lnTo>
                  <a:lnTo>
                    <a:pt x="83" y="82"/>
                  </a:lnTo>
                  <a:lnTo>
                    <a:pt x="83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52">
              <a:extLst>
                <a:ext uri="{FF2B5EF4-FFF2-40B4-BE49-F238E27FC236}">
                  <a16:creationId xmlns:a16="http://schemas.microsoft.com/office/drawing/2014/main" id="{7D91B749-D91D-1A3F-5CDC-A319668C3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8826" y="4356100"/>
              <a:ext cx="9525" cy="63500"/>
            </a:xfrm>
            <a:custGeom>
              <a:avLst/>
              <a:gdLst>
                <a:gd name="T0" fmla="*/ 18 w 18"/>
                <a:gd name="T1" fmla="*/ 14 h 129"/>
                <a:gd name="T2" fmla="*/ 0 w 18"/>
                <a:gd name="T3" fmla="*/ 14 h 129"/>
                <a:gd name="T4" fmla="*/ 0 w 18"/>
                <a:gd name="T5" fmla="*/ 0 h 129"/>
                <a:gd name="T6" fmla="*/ 18 w 18"/>
                <a:gd name="T7" fmla="*/ 0 h 129"/>
                <a:gd name="T8" fmla="*/ 18 w 18"/>
                <a:gd name="T9" fmla="*/ 14 h 129"/>
                <a:gd name="T10" fmla="*/ 18 w 18"/>
                <a:gd name="T11" fmla="*/ 129 h 129"/>
                <a:gd name="T12" fmla="*/ 0 w 18"/>
                <a:gd name="T13" fmla="*/ 129 h 129"/>
                <a:gd name="T14" fmla="*/ 0 w 18"/>
                <a:gd name="T15" fmla="*/ 29 h 129"/>
                <a:gd name="T16" fmla="*/ 18 w 18"/>
                <a:gd name="T17" fmla="*/ 29 h 129"/>
                <a:gd name="T18" fmla="*/ 18 w 18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18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8" y="29"/>
                  </a:lnTo>
                  <a:lnTo>
                    <a:pt x="18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53">
              <a:extLst>
                <a:ext uri="{FF2B5EF4-FFF2-40B4-BE49-F238E27FC236}">
                  <a16:creationId xmlns:a16="http://schemas.microsoft.com/office/drawing/2014/main" id="{B3469ED7-E243-0229-365F-090536ADC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6451" y="4356100"/>
              <a:ext cx="31750" cy="63500"/>
            </a:xfrm>
            <a:custGeom>
              <a:avLst/>
              <a:gdLst>
                <a:gd name="T0" fmla="*/ 65 w 65"/>
                <a:gd name="T1" fmla="*/ 111 h 129"/>
                <a:gd name="T2" fmla="*/ 65 w 65"/>
                <a:gd name="T3" fmla="*/ 129 h 129"/>
                <a:gd name="T4" fmla="*/ 0 w 65"/>
                <a:gd name="T5" fmla="*/ 129 h 129"/>
                <a:gd name="T6" fmla="*/ 0 w 65"/>
                <a:gd name="T7" fmla="*/ 64 h 129"/>
                <a:gd name="T8" fmla="*/ 0 w 65"/>
                <a:gd name="T9" fmla="*/ 0 h 129"/>
                <a:gd name="T10" fmla="*/ 18 w 65"/>
                <a:gd name="T11" fmla="*/ 0 h 129"/>
                <a:gd name="T12" fmla="*/ 18 w 65"/>
                <a:gd name="T13" fmla="*/ 29 h 129"/>
                <a:gd name="T14" fmla="*/ 52 w 65"/>
                <a:gd name="T15" fmla="*/ 29 h 129"/>
                <a:gd name="T16" fmla="*/ 52 w 65"/>
                <a:gd name="T17" fmla="*/ 45 h 129"/>
                <a:gd name="T18" fmla="*/ 18 w 65"/>
                <a:gd name="T19" fmla="*/ 45 h 129"/>
                <a:gd name="T20" fmla="*/ 18 w 65"/>
                <a:gd name="T21" fmla="*/ 111 h 129"/>
                <a:gd name="T22" fmla="*/ 65 w 65"/>
                <a:gd name="T23" fmla="*/ 1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29">
                  <a:moveTo>
                    <a:pt x="65" y="111"/>
                  </a:moveTo>
                  <a:lnTo>
                    <a:pt x="65" y="129"/>
                  </a:lnTo>
                  <a:lnTo>
                    <a:pt x="0" y="129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52" y="29"/>
                  </a:lnTo>
                  <a:lnTo>
                    <a:pt x="52" y="45"/>
                  </a:lnTo>
                  <a:lnTo>
                    <a:pt x="18" y="45"/>
                  </a:lnTo>
                  <a:lnTo>
                    <a:pt x="18" y="111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54">
              <a:extLst>
                <a:ext uri="{FF2B5EF4-FFF2-40B4-BE49-F238E27FC236}">
                  <a16:creationId xmlns:a16="http://schemas.microsoft.com/office/drawing/2014/main" id="{6D296A19-1693-D737-F09B-EBD331CC5A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4713" y="4354513"/>
              <a:ext cx="49213" cy="63500"/>
            </a:xfrm>
            <a:custGeom>
              <a:avLst/>
              <a:gdLst>
                <a:gd name="T0" fmla="*/ 100 w 100"/>
                <a:gd name="T1" fmla="*/ 87 h 128"/>
                <a:gd name="T2" fmla="*/ 100 w 100"/>
                <a:gd name="T3" fmla="*/ 28 h 128"/>
                <a:gd name="T4" fmla="*/ 56 w 100"/>
                <a:gd name="T5" fmla="*/ 28 h 128"/>
                <a:gd name="T6" fmla="*/ 76 w 100"/>
                <a:gd name="T7" fmla="*/ 0 h 128"/>
                <a:gd name="T8" fmla="*/ 58 w 100"/>
                <a:gd name="T9" fmla="*/ 0 h 128"/>
                <a:gd name="T10" fmla="*/ 36 w 100"/>
                <a:gd name="T11" fmla="*/ 28 h 128"/>
                <a:gd name="T12" fmla="*/ 0 w 100"/>
                <a:gd name="T13" fmla="*/ 28 h 128"/>
                <a:gd name="T14" fmla="*/ 0 w 100"/>
                <a:gd name="T15" fmla="*/ 128 h 128"/>
                <a:gd name="T16" fmla="*/ 82 w 100"/>
                <a:gd name="T17" fmla="*/ 128 h 128"/>
                <a:gd name="T18" fmla="*/ 82 w 100"/>
                <a:gd name="T19" fmla="*/ 111 h 128"/>
                <a:gd name="T20" fmla="*/ 18 w 100"/>
                <a:gd name="T21" fmla="*/ 111 h 128"/>
                <a:gd name="T22" fmla="*/ 18 w 100"/>
                <a:gd name="T23" fmla="*/ 86 h 128"/>
                <a:gd name="T24" fmla="*/ 100 w 100"/>
                <a:gd name="T25" fmla="*/ 86 h 128"/>
                <a:gd name="T26" fmla="*/ 100 w 100"/>
                <a:gd name="T27" fmla="*/ 87 h 128"/>
                <a:gd name="T28" fmla="*/ 18 w 100"/>
                <a:gd name="T29" fmla="*/ 46 h 128"/>
                <a:gd name="T30" fmla="*/ 82 w 100"/>
                <a:gd name="T31" fmla="*/ 46 h 128"/>
                <a:gd name="T32" fmla="*/ 82 w 100"/>
                <a:gd name="T33" fmla="*/ 71 h 128"/>
                <a:gd name="T34" fmla="*/ 18 w 100"/>
                <a:gd name="T35" fmla="*/ 71 h 128"/>
                <a:gd name="T36" fmla="*/ 18 w 100"/>
                <a:gd name="T37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8">
                  <a:moveTo>
                    <a:pt x="100" y="87"/>
                  </a:moveTo>
                  <a:lnTo>
                    <a:pt x="100" y="28"/>
                  </a:lnTo>
                  <a:lnTo>
                    <a:pt x="56" y="28"/>
                  </a:lnTo>
                  <a:lnTo>
                    <a:pt x="76" y="0"/>
                  </a:lnTo>
                  <a:lnTo>
                    <a:pt x="58" y="0"/>
                  </a:lnTo>
                  <a:cubicBezTo>
                    <a:pt x="58" y="0"/>
                    <a:pt x="42" y="20"/>
                    <a:pt x="36" y="28"/>
                  </a:cubicBezTo>
                  <a:lnTo>
                    <a:pt x="0" y="28"/>
                  </a:lnTo>
                  <a:lnTo>
                    <a:pt x="0" y="128"/>
                  </a:lnTo>
                  <a:lnTo>
                    <a:pt x="82" y="128"/>
                  </a:lnTo>
                  <a:lnTo>
                    <a:pt x="82" y="111"/>
                  </a:lnTo>
                  <a:lnTo>
                    <a:pt x="18" y="111"/>
                  </a:lnTo>
                  <a:lnTo>
                    <a:pt x="18" y="86"/>
                  </a:lnTo>
                  <a:lnTo>
                    <a:pt x="100" y="86"/>
                  </a:lnTo>
                  <a:lnTo>
                    <a:pt x="100" y="87"/>
                  </a:lnTo>
                  <a:close/>
                  <a:moveTo>
                    <a:pt x="18" y="46"/>
                  </a:moveTo>
                  <a:lnTo>
                    <a:pt x="82" y="46"/>
                  </a:lnTo>
                  <a:lnTo>
                    <a:pt x="82" y="71"/>
                  </a:lnTo>
                  <a:lnTo>
                    <a:pt x="18" y="71"/>
                  </a:lnTo>
                  <a:lnTo>
                    <a:pt x="1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55">
              <a:extLst>
                <a:ext uri="{FF2B5EF4-FFF2-40B4-BE49-F238E27FC236}">
                  <a16:creationId xmlns:a16="http://schemas.microsoft.com/office/drawing/2014/main" id="{EF296952-6899-B9CD-B15E-173A9EA9B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488" y="4370388"/>
              <a:ext cx="166688" cy="187325"/>
            </a:xfrm>
            <a:custGeom>
              <a:avLst/>
              <a:gdLst>
                <a:gd name="T0" fmla="*/ 319 w 338"/>
                <a:gd name="T1" fmla="*/ 363 h 383"/>
                <a:gd name="T2" fmla="*/ 284 w 338"/>
                <a:gd name="T3" fmla="*/ 326 h 383"/>
                <a:gd name="T4" fmla="*/ 284 w 338"/>
                <a:gd name="T5" fmla="*/ 127 h 383"/>
                <a:gd name="T6" fmla="*/ 150 w 338"/>
                <a:gd name="T7" fmla="*/ 0 h 383"/>
                <a:gd name="T8" fmla="*/ 13 w 338"/>
                <a:gd name="T9" fmla="*/ 78 h 383"/>
                <a:gd name="T10" fmla="*/ 53 w 338"/>
                <a:gd name="T11" fmla="*/ 115 h 383"/>
                <a:gd name="T12" fmla="*/ 92 w 338"/>
                <a:gd name="T13" fmla="*/ 73 h 383"/>
                <a:gd name="T14" fmla="*/ 149 w 338"/>
                <a:gd name="T15" fmla="*/ 27 h 383"/>
                <a:gd name="T16" fmla="*/ 219 w 338"/>
                <a:gd name="T17" fmla="*/ 142 h 383"/>
                <a:gd name="T18" fmla="*/ 219 w 338"/>
                <a:gd name="T19" fmla="*/ 172 h 383"/>
                <a:gd name="T20" fmla="*/ 0 w 338"/>
                <a:gd name="T21" fmla="*/ 293 h 383"/>
                <a:gd name="T22" fmla="*/ 100 w 338"/>
                <a:gd name="T23" fmla="*/ 383 h 383"/>
                <a:gd name="T24" fmla="*/ 218 w 338"/>
                <a:gd name="T25" fmla="*/ 325 h 383"/>
                <a:gd name="T26" fmla="*/ 219 w 338"/>
                <a:gd name="T27" fmla="*/ 325 h 383"/>
                <a:gd name="T28" fmla="*/ 282 w 338"/>
                <a:gd name="T29" fmla="*/ 383 h 383"/>
                <a:gd name="T30" fmla="*/ 323 w 338"/>
                <a:gd name="T31" fmla="*/ 381 h 383"/>
                <a:gd name="T32" fmla="*/ 328 w 338"/>
                <a:gd name="T33" fmla="*/ 376 h 383"/>
                <a:gd name="T34" fmla="*/ 338 w 338"/>
                <a:gd name="T35" fmla="*/ 361 h 383"/>
                <a:gd name="T36" fmla="*/ 319 w 338"/>
                <a:gd name="T37" fmla="*/ 3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" h="383">
                  <a:moveTo>
                    <a:pt x="319" y="363"/>
                  </a:moveTo>
                  <a:cubicBezTo>
                    <a:pt x="293" y="363"/>
                    <a:pt x="284" y="353"/>
                    <a:pt x="284" y="326"/>
                  </a:cubicBezTo>
                  <a:lnTo>
                    <a:pt x="284" y="127"/>
                  </a:lnTo>
                  <a:cubicBezTo>
                    <a:pt x="284" y="52"/>
                    <a:pt x="263" y="0"/>
                    <a:pt x="150" y="0"/>
                  </a:cubicBezTo>
                  <a:cubicBezTo>
                    <a:pt x="93" y="0"/>
                    <a:pt x="13" y="26"/>
                    <a:pt x="13" y="78"/>
                  </a:cubicBezTo>
                  <a:cubicBezTo>
                    <a:pt x="13" y="100"/>
                    <a:pt x="30" y="115"/>
                    <a:pt x="53" y="115"/>
                  </a:cubicBezTo>
                  <a:cubicBezTo>
                    <a:pt x="67" y="115"/>
                    <a:pt x="92" y="106"/>
                    <a:pt x="92" y="73"/>
                  </a:cubicBezTo>
                  <a:cubicBezTo>
                    <a:pt x="92" y="48"/>
                    <a:pt x="98" y="27"/>
                    <a:pt x="149" y="27"/>
                  </a:cubicBezTo>
                  <a:cubicBezTo>
                    <a:pt x="219" y="27"/>
                    <a:pt x="219" y="86"/>
                    <a:pt x="219" y="142"/>
                  </a:cubicBezTo>
                  <a:lnTo>
                    <a:pt x="219" y="172"/>
                  </a:lnTo>
                  <a:cubicBezTo>
                    <a:pt x="157" y="177"/>
                    <a:pt x="0" y="177"/>
                    <a:pt x="0" y="293"/>
                  </a:cubicBezTo>
                  <a:cubicBezTo>
                    <a:pt x="0" y="346"/>
                    <a:pt x="43" y="383"/>
                    <a:pt x="100" y="383"/>
                  </a:cubicBezTo>
                  <a:cubicBezTo>
                    <a:pt x="157" y="383"/>
                    <a:pt x="193" y="361"/>
                    <a:pt x="218" y="325"/>
                  </a:cubicBezTo>
                  <a:lnTo>
                    <a:pt x="219" y="325"/>
                  </a:lnTo>
                  <a:cubicBezTo>
                    <a:pt x="219" y="360"/>
                    <a:pt x="233" y="383"/>
                    <a:pt x="282" y="383"/>
                  </a:cubicBezTo>
                  <a:cubicBezTo>
                    <a:pt x="292" y="383"/>
                    <a:pt x="302" y="383"/>
                    <a:pt x="323" y="381"/>
                  </a:cubicBezTo>
                  <a:lnTo>
                    <a:pt x="328" y="376"/>
                  </a:lnTo>
                  <a:cubicBezTo>
                    <a:pt x="332" y="371"/>
                    <a:pt x="335" y="366"/>
                    <a:pt x="338" y="361"/>
                  </a:cubicBezTo>
                  <a:cubicBezTo>
                    <a:pt x="324" y="363"/>
                    <a:pt x="322" y="363"/>
                    <a:pt x="319" y="36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56">
              <a:extLst>
                <a:ext uri="{FF2B5EF4-FFF2-40B4-BE49-F238E27FC236}">
                  <a16:creationId xmlns:a16="http://schemas.microsoft.com/office/drawing/2014/main" id="{AC560FFC-99ED-D452-3B00-9F63F517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76" y="4398963"/>
              <a:ext cx="109538" cy="109538"/>
            </a:xfrm>
            <a:custGeom>
              <a:avLst/>
              <a:gdLst>
                <a:gd name="T0" fmla="*/ 22 w 225"/>
                <a:gd name="T1" fmla="*/ 0 h 224"/>
                <a:gd name="T2" fmla="*/ 0 w 225"/>
                <a:gd name="T3" fmla="*/ 19 h 224"/>
                <a:gd name="T4" fmla="*/ 0 w 225"/>
                <a:gd name="T5" fmla="*/ 224 h 224"/>
                <a:gd name="T6" fmla="*/ 225 w 225"/>
                <a:gd name="T7" fmla="*/ 224 h 224"/>
                <a:gd name="T8" fmla="*/ 225 w 225"/>
                <a:gd name="T9" fmla="*/ 0 h 224"/>
                <a:gd name="T10" fmla="*/ 150 w 225"/>
                <a:gd name="T11" fmla="*/ 0 h 224"/>
                <a:gd name="T12" fmla="*/ 150 w 225"/>
                <a:gd name="T13" fmla="*/ 149 h 224"/>
                <a:gd name="T14" fmla="*/ 75 w 225"/>
                <a:gd name="T15" fmla="*/ 149 h 224"/>
                <a:gd name="T16" fmla="*/ 75 w 225"/>
                <a:gd name="T17" fmla="*/ 0 h 224"/>
                <a:gd name="T18" fmla="*/ 22 w 225"/>
                <a:gd name="T1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24">
                  <a:moveTo>
                    <a:pt x="22" y="0"/>
                  </a:moveTo>
                  <a:lnTo>
                    <a:pt x="0" y="19"/>
                  </a:lnTo>
                  <a:lnTo>
                    <a:pt x="0" y="224"/>
                  </a:lnTo>
                  <a:lnTo>
                    <a:pt x="225" y="224"/>
                  </a:lnTo>
                  <a:lnTo>
                    <a:pt x="225" y="0"/>
                  </a:lnTo>
                  <a:lnTo>
                    <a:pt x="150" y="0"/>
                  </a:lnTo>
                  <a:lnTo>
                    <a:pt x="150" y="149"/>
                  </a:lnTo>
                  <a:lnTo>
                    <a:pt x="75" y="149"/>
                  </a:lnTo>
                  <a:lnTo>
                    <a:pt x="75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57">
              <a:extLst>
                <a:ext uri="{FF2B5EF4-FFF2-40B4-BE49-F238E27FC236}">
                  <a16:creationId xmlns:a16="http://schemas.microsoft.com/office/drawing/2014/main" id="{6B85393B-2814-D2D8-0796-F65BD270AA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576" y="4308475"/>
              <a:ext cx="385763" cy="311150"/>
            </a:xfrm>
            <a:custGeom>
              <a:avLst/>
              <a:gdLst>
                <a:gd name="T0" fmla="*/ 462 w 790"/>
                <a:gd name="T1" fmla="*/ 408 h 638"/>
                <a:gd name="T2" fmla="*/ 607 w 790"/>
                <a:gd name="T3" fmla="*/ 325 h 638"/>
                <a:gd name="T4" fmla="*/ 607 w 790"/>
                <a:gd name="T5" fmla="*/ 373 h 638"/>
                <a:gd name="T6" fmla="*/ 518 w 790"/>
                <a:gd name="T7" fmla="*/ 478 h 638"/>
                <a:gd name="T8" fmla="*/ 462 w 790"/>
                <a:gd name="T9" fmla="*/ 408 h 638"/>
                <a:gd name="T10" fmla="*/ 707 w 790"/>
                <a:gd name="T11" fmla="*/ 490 h 638"/>
                <a:gd name="T12" fmla="*/ 726 w 790"/>
                <a:gd name="T13" fmla="*/ 489 h 638"/>
                <a:gd name="T14" fmla="*/ 790 w 790"/>
                <a:gd name="T15" fmla="*/ 284 h 638"/>
                <a:gd name="T16" fmla="*/ 518 w 790"/>
                <a:gd name="T17" fmla="*/ 0 h 638"/>
                <a:gd name="T18" fmla="*/ 407 w 790"/>
                <a:gd name="T19" fmla="*/ 18 h 638"/>
                <a:gd name="T20" fmla="*/ 407 w 790"/>
                <a:gd name="T21" fmla="*/ 117 h 638"/>
                <a:gd name="T22" fmla="*/ 388 w 790"/>
                <a:gd name="T23" fmla="*/ 117 h 638"/>
                <a:gd name="T24" fmla="*/ 388 w 790"/>
                <a:gd name="T25" fmla="*/ 135 h 638"/>
                <a:gd name="T26" fmla="*/ 313 w 790"/>
                <a:gd name="T27" fmla="*/ 135 h 638"/>
                <a:gd name="T28" fmla="*/ 313 w 790"/>
                <a:gd name="T29" fmla="*/ 135 h 638"/>
                <a:gd name="T30" fmla="*/ 313 w 790"/>
                <a:gd name="T31" fmla="*/ 54 h 638"/>
                <a:gd name="T32" fmla="*/ 125 w 790"/>
                <a:gd name="T33" fmla="*/ 188 h 638"/>
                <a:gd name="T34" fmla="*/ 178 w 790"/>
                <a:gd name="T35" fmla="*/ 188 h 638"/>
                <a:gd name="T36" fmla="*/ 178 w 790"/>
                <a:gd name="T37" fmla="*/ 338 h 638"/>
                <a:gd name="T38" fmla="*/ 253 w 790"/>
                <a:gd name="T39" fmla="*/ 338 h 638"/>
                <a:gd name="T40" fmla="*/ 253 w 790"/>
                <a:gd name="T41" fmla="*/ 188 h 638"/>
                <a:gd name="T42" fmla="*/ 328 w 790"/>
                <a:gd name="T43" fmla="*/ 188 h 638"/>
                <a:gd name="T44" fmla="*/ 328 w 790"/>
                <a:gd name="T45" fmla="*/ 413 h 638"/>
                <a:gd name="T46" fmla="*/ 103 w 790"/>
                <a:gd name="T47" fmla="*/ 413 h 638"/>
                <a:gd name="T48" fmla="*/ 103 w 790"/>
                <a:gd name="T49" fmla="*/ 207 h 638"/>
                <a:gd name="T50" fmla="*/ 0 w 790"/>
                <a:gd name="T51" fmla="*/ 398 h 638"/>
                <a:gd name="T52" fmla="*/ 400 w 790"/>
                <a:gd name="T53" fmla="*/ 638 h 638"/>
                <a:gd name="T54" fmla="*/ 697 w 790"/>
                <a:gd name="T55" fmla="*/ 524 h 638"/>
                <a:gd name="T56" fmla="*/ 711 w 790"/>
                <a:gd name="T57" fmla="*/ 509 h 638"/>
                <a:gd name="T58" fmla="*/ 670 w 790"/>
                <a:gd name="T59" fmla="*/ 512 h 638"/>
                <a:gd name="T60" fmla="*/ 607 w 790"/>
                <a:gd name="T61" fmla="*/ 453 h 638"/>
                <a:gd name="T62" fmla="*/ 606 w 790"/>
                <a:gd name="T63" fmla="*/ 453 h 638"/>
                <a:gd name="T64" fmla="*/ 488 w 790"/>
                <a:gd name="T65" fmla="*/ 512 h 638"/>
                <a:gd name="T66" fmla="*/ 388 w 790"/>
                <a:gd name="T67" fmla="*/ 422 h 638"/>
                <a:gd name="T68" fmla="*/ 607 w 790"/>
                <a:gd name="T69" fmla="*/ 300 h 638"/>
                <a:gd name="T70" fmla="*/ 607 w 790"/>
                <a:gd name="T71" fmla="*/ 270 h 638"/>
                <a:gd name="T72" fmla="*/ 537 w 790"/>
                <a:gd name="T73" fmla="*/ 155 h 638"/>
                <a:gd name="T74" fmla="*/ 480 w 790"/>
                <a:gd name="T75" fmla="*/ 202 h 638"/>
                <a:gd name="T76" fmla="*/ 441 w 790"/>
                <a:gd name="T77" fmla="*/ 243 h 638"/>
                <a:gd name="T78" fmla="*/ 401 w 790"/>
                <a:gd name="T79" fmla="*/ 207 h 638"/>
                <a:gd name="T80" fmla="*/ 538 w 790"/>
                <a:gd name="T81" fmla="*/ 128 h 638"/>
                <a:gd name="T82" fmla="*/ 672 w 790"/>
                <a:gd name="T83" fmla="*/ 255 h 638"/>
                <a:gd name="T84" fmla="*/ 672 w 790"/>
                <a:gd name="T85" fmla="*/ 454 h 638"/>
                <a:gd name="T86" fmla="*/ 707 w 790"/>
                <a:gd name="T87" fmla="*/ 49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8">
                  <a:moveTo>
                    <a:pt x="462" y="408"/>
                  </a:moveTo>
                  <a:cubicBezTo>
                    <a:pt x="462" y="333"/>
                    <a:pt x="568" y="327"/>
                    <a:pt x="607" y="325"/>
                  </a:cubicBezTo>
                  <a:lnTo>
                    <a:pt x="607" y="373"/>
                  </a:lnTo>
                  <a:cubicBezTo>
                    <a:pt x="607" y="428"/>
                    <a:pt x="572" y="478"/>
                    <a:pt x="518" y="478"/>
                  </a:cubicBezTo>
                  <a:cubicBezTo>
                    <a:pt x="490" y="478"/>
                    <a:pt x="462" y="449"/>
                    <a:pt x="462" y="408"/>
                  </a:cubicBezTo>
                  <a:close/>
                  <a:moveTo>
                    <a:pt x="707" y="490"/>
                  </a:moveTo>
                  <a:cubicBezTo>
                    <a:pt x="710" y="490"/>
                    <a:pt x="712" y="490"/>
                    <a:pt x="726" y="489"/>
                  </a:cubicBezTo>
                  <a:cubicBezTo>
                    <a:pt x="770" y="427"/>
                    <a:pt x="790" y="352"/>
                    <a:pt x="790" y="284"/>
                  </a:cubicBezTo>
                  <a:cubicBezTo>
                    <a:pt x="790" y="129"/>
                    <a:pt x="683" y="0"/>
                    <a:pt x="518" y="0"/>
                  </a:cubicBezTo>
                  <a:cubicBezTo>
                    <a:pt x="483" y="0"/>
                    <a:pt x="446" y="7"/>
                    <a:pt x="407" y="18"/>
                  </a:cubicBezTo>
                  <a:lnTo>
                    <a:pt x="407" y="117"/>
                  </a:lnTo>
                  <a:lnTo>
                    <a:pt x="388" y="117"/>
                  </a:lnTo>
                  <a:lnTo>
                    <a:pt x="388" y="135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54"/>
                  </a:lnTo>
                  <a:cubicBezTo>
                    <a:pt x="252" y="85"/>
                    <a:pt x="188" y="129"/>
                    <a:pt x="125" y="188"/>
                  </a:cubicBezTo>
                  <a:lnTo>
                    <a:pt x="178" y="188"/>
                  </a:lnTo>
                  <a:lnTo>
                    <a:pt x="178" y="338"/>
                  </a:lnTo>
                  <a:lnTo>
                    <a:pt x="253" y="338"/>
                  </a:lnTo>
                  <a:lnTo>
                    <a:pt x="253" y="188"/>
                  </a:lnTo>
                  <a:lnTo>
                    <a:pt x="328" y="188"/>
                  </a:lnTo>
                  <a:lnTo>
                    <a:pt x="328" y="413"/>
                  </a:lnTo>
                  <a:lnTo>
                    <a:pt x="103" y="413"/>
                  </a:lnTo>
                  <a:lnTo>
                    <a:pt x="103" y="207"/>
                  </a:lnTo>
                  <a:cubicBezTo>
                    <a:pt x="28" y="280"/>
                    <a:pt x="0" y="344"/>
                    <a:pt x="0" y="398"/>
                  </a:cubicBezTo>
                  <a:cubicBezTo>
                    <a:pt x="0" y="512"/>
                    <a:pt x="151" y="638"/>
                    <a:pt x="400" y="638"/>
                  </a:cubicBezTo>
                  <a:cubicBezTo>
                    <a:pt x="538" y="638"/>
                    <a:pt x="635" y="590"/>
                    <a:pt x="697" y="524"/>
                  </a:cubicBezTo>
                  <a:lnTo>
                    <a:pt x="711" y="509"/>
                  </a:lnTo>
                  <a:cubicBezTo>
                    <a:pt x="688" y="512"/>
                    <a:pt x="680" y="512"/>
                    <a:pt x="670" y="512"/>
                  </a:cubicBezTo>
                  <a:cubicBezTo>
                    <a:pt x="622" y="512"/>
                    <a:pt x="607" y="488"/>
                    <a:pt x="607" y="453"/>
                  </a:cubicBezTo>
                  <a:lnTo>
                    <a:pt x="606" y="453"/>
                  </a:lnTo>
                  <a:cubicBezTo>
                    <a:pt x="580" y="489"/>
                    <a:pt x="545" y="512"/>
                    <a:pt x="488" y="512"/>
                  </a:cubicBezTo>
                  <a:cubicBezTo>
                    <a:pt x="431" y="512"/>
                    <a:pt x="388" y="473"/>
                    <a:pt x="388" y="422"/>
                  </a:cubicBezTo>
                  <a:cubicBezTo>
                    <a:pt x="388" y="305"/>
                    <a:pt x="545" y="305"/>
                    <a:pt x="607" y="300"/>
                  </a:cubicBezTo>
                  <a:lnTo>
                    <a:pt x="607" y="270"/>
                  </a:lnTo>
                  <a:cubicBezTo>
                    <a:pt x="607" y="214"/>
                    <a:pt x="606" y="155"/>
                    <a:pt x="537" y="155"/>
                  </a:cubicBezTo>
                  <a:cubicBezTo>
                    <a:pt x="486" y="155"/>
                    <a:pt x="480" y="177"/>
                    <a:pt x="480" y="202"/>
                  </a:cubicBezTo>
                  <a:cubicBezTo>
                    <a:pt x="480" y="234"/>
                    <a:pt x="455" y="243"/>
                    <a:pt x="441" y="243"/>
                  </a:cubicBezTo>
                  <a:cubicBezTo>
                    <a:pt x="418" y="243"/>
                    <a:pt x="401" y="228"/>
                    <a:pt x="401" y="207"/>
                  </a:cubicBezTo>
                  <a:cubicBezTo>
                    <a:pt x="401" y="154"/>
                    <a:pt x="481" y="128"/>
                    <a:pt x="538" y="128"/>
                  </a:cubicBezTo>
                  <a:cubicBezTo>
                    <a:pt x="652" y="128"/>
                    <a:pt x="672" y="180"/>
                    <a:pt x="672" y="255"/>
                  </a:cubicBezTo>
                  <a:lnTo>
                    <a:pt x="672" y="454"/>
                  </a:lnTo>
                  <a:cubicBezTo>
                    <a:pt x="672" y="480"/>
                    <a:pt x="681" y="490"/>
                    <a:pt x="707" y="4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Rectangle 158">
              <a:extLst>
                <a:ext uri="{FF2B5EF4-FFF2-40B4-BE49-F238E27FC236}">
                  <a16:creationId xmlns:a16="http://schemas.microsoft.com/office/drawing/2014/main" id="{88D99EA8-2410-454A-B861-C01EFD595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1" y="4273550"/>
              <a:ext cx="36513" cy="92075"/>
            </a:xfrm>
            <a:prstGeom prst="rect">
              <a:avLst/>
            </a:prstGeom>
            <a:solidFill>
              <a:srgbClr val="23ACF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BBBEF"/>
                </a:solidFill>
              </a:endParaRPr>
            </a:p>
          </p:txBody>
        </p:sp>
      </p:grp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Verdana Pro" panose="020B0604030504040204" pitchFamily="34" charset="0"/>
              <a:ea typeface="Verdana Pro" panose="020B0604030504040204" pitchFamily="34" charset="0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EEB0D6C-4DDF-EE94-39BC-3FF044500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4240D55B-B18D-F28C-90FB-ACDEFA65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84984" y="4395056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 dirty="0"/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3E51943E-99F4-3399-93A8-92310D9C8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67640" cy="68580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1F4F9"/>
          </a:solid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40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244A64-5CF7-7615-313E-DC61F4D12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45720" rtlCol="0" anchor="ctr">
            <a:normAutofit/>
          </a:bodyPr>
          <a:lstStyle/>
          <a:p>
            <a:r>
              <a:rPr lang="fr-FR" noProof="0" dirty="0"/>
              <a:t>Style de titre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76AB5-48AD-B191-A7F3-DAE6278A1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/>
              <a:t>Premier niveau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 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  <a:p>
            <a:pPr lvl="6"/>
            <a:r>
              <a:rPr lang="fr-FR" noProof="0" dirty="0"/>
              <a:t>Septième niveau</a:t>
            </a:r>
          </a:p>
          <a:p>
            <a:pPr lvl="7"/>
            <a:r>
              <a:rPr lang="fr-FR" noProof="0" dirty="0"/>
              <a:t>Huitième niveau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60EA1-D26C-3ED0-FDEC-16AE8F4E0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7148530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Nom du document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AF308-F870-6748-DBF8-07A62F5E1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7" r:id="rId3"/>
    <p:sldLayoutId id="2147483788" r:id="rId4"/>
    <p:sldLayoutId id="2147483789" r:id="rId5"/>
    <p:sldLayoutId id="2147483790" r:id="rId6"/>
    <p:sldLayoutId id="2147483785" r:id="rId7"/>
    <p:sldLayoutId id="2147483786" r:id="rId8"/>
    <p:sldLayoutId id="2147483784" r:id="rId9"/>
    <p:sldLayoutId id="2147483783" r:id="rId10"/>
    <p:sldLayoutId id="2147483782" r:id="rId11"/>
    <p:sldLayoutId id="2147483781" r:id="rId12"/>
    <p:sldLayoutId id="2147483766" r:id="rId13"/>
    <p:sldLayoutId id="2147483767" r:id="rId14"/>
    <p:sldLayoutId id="2147483768" r:id="rId15"/>
    <p:sldLayoutId id="2147483769" r:id="rId16"/>
    <p:sldLayoutId id="2147483780" r:id="rId17"/>
    <p:sldLayoutId id="2147483770" r:id="rId18"/>
    <p:sldLayoutId id="2147483773" r:id="rId19"/>
    <p:sldLayoutId id="2147483771" r:id="rId20"/>
    <p:sldLayoutId id="2147483772" r:id="rId21"/>
    <p:sldLayoutId id="2147483774" r:id="rId22"/>
    <p:sldLayoutId id="2147483775" r:id="rId23"/>
    <p:sldLayoutId id="2147483776" r:id="rId24"/>
    <p:sldLayoutId id="2147483777" r:id="rId25"/>
    <p:sldLayoutId id="2147483764" r:id="rId2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3"/>
          </a:solidFill>
          <a:latin typeface="Verdana Pro Semibold" panose="020B070403050404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Tx/>
        <a:buNone/>
        <a:defRPr sz="2000" kern="1200">
          <a:solidFill>
            <a:schemeClr val="tx1"/>
          </a:solidFill>
          <a:latin typeface="Verdana Pro Semibold" panose="020B070403050404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Clr>
          <a:schemeClr val="accent1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0" indent="-28575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Clr>
          <a:schemeClr val="accent1"/>
        </a:buClr>
        <a:buSzPct val="130000"/>
        <a:buFont typeface="Verdana Pro" panose="020B060403050404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0" indent="-28575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Clr>
          <a:schemeClr val="accent2"/>
        </a:buClr>
        <a:buSzPct val="130000"/>
        <a:buFont typeface="Verdana Pro" panose="020B060403050404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50" indent="-28575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Clr>
          <a:schemeClr val="accent4"/>
        </a:buClr>
        <a:buSzPct val="130000"/>
        <a:buFont typeface="Verdana Pro" panose="020B060403050404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54400" indent="-28575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Clr>
          <a:schemeClr val="accent1"/>
        </a:buClr>
        <a:buSzPct val="130000"/>
        <a:buFont typeface="Verdana Pro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554400" indent="-28575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Clr>
          <a:schemeClr val="accent2"/>
        </a:buClr>
        <a:buSzPct val="130000"/>
        <a:buFont typeface="Verdana Pro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554400" indent="-28575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Clr>
          <a:schemeClr val="accent4"/>
        </a:buClr>
        <a:buSzPct val="130000"/>
        <a:buFont typeface="Verdana Pro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54400" indent="-28575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Clr>
          <a:schemeClr val="accent4"/>
        </a:buClr>
        <a:buSzPct val="130000"/>
        <a:buFont typeface="Verdana Pro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143" userDrawn="1">
          <p15:clr>
            <a:srgbClr val="F26B43"/>
          </p15:clr>
        </p15:guide>
        <p15:guide id="4" pos="2608" userDrawn="1">
          <p15:clr>
            <a:srgbClr val="F26B43"/>
          </p15:clr>
        </p15:guide>
        <p15:guide id="5" pos="5072" userDrawn="1">
          <p15:clr>
            <a:srgbClr val="F26B43"/>
          </p15:clr>
        </p15:guide>
        <p15:guide id="6" pos="7536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4320" userDrawn="1">
          <p15:clr>
            <a:srgbClr val="F26B43"/>
          </p15:clr>
        </p15:guide>
        <p15:guide id="9" orient="horz" pos="259" userDrawn="1">
          <p15:clr>
            <a:srgbClr val="F26B43"/>
          </p15:clr>
        </p15:guide>
        <p15:guide id="10" orient="horz" pos="1583" userDrawn="1">
          <p15:clr>
            <a:srgbClr val="F26B43"/>
          </p15:clr>
        </p15:guide>
        <p15:guide id="11" orient="horz" pos="2908" userDrawn="1">
          <p15:clr>
            <a:srgbClr val="F26B43"/>
          </p15:clr>
        </p15:guide>
        <p15:guide id="12" orient="horz" pos="42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6CE78BF-7B9C-44FA-B17F-7BD3F96C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F96D4A-A23D-45AF-AD6F-035575B42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  <a:p>
            <a:pPr lvl="5"/>
            <a:r>
              <a:rPr lang="en-US"/>
              <a:t>Sixième niveau</a:t>
            </a:r>
          </a:p>
          <a:p>
            <a:pPr lvl="6"/>
            <a:r>
              <a:rPr lang="en-US"/>
              <a:t>Septième niveau</a:t>
            </a:r>
          </a:p>
          <a:p>
            <a:pPr lvl="7"/>
            <a:r>
              <a:rPr lang="en-US"/>
              <a:t>Huitième niveau</a:t>
            </a:r>
          </a:p>
          <a:p>
            <a:pPr lvl="8"/>
            <a:r>
              <a:rPr lang="en-US"/>
              <a:t>Neuvième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Bagoss Standard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680">
          <p15:clr>
            <a:srgbClr val="EB711A"/>
          </p15:clr>
        </p15:guide>
        <p15:guide id="3" pos="192">
          <p15:clr>
            <a:srgbClr val="EB711A"/>
          </p15:clr>
        </p15:guide>
        <p15:guide id="4" pos="712">
          <p15:clr>
            <a:srgbClr val="EB711A"/>
          </p15:clr>
        </p15:guide>
        <p15:guide id="5" pos="808">
          <p15:clr>
            <a:srgbClr val="EB711A"/>
          </p15:clr>
        </p15:guide>
        <p15:guide id="6" pos="1328">
          <p15:clr>
            <a:srgbClr val="EB711A"/>
          </p15:clr>
        </p15:guide>
        <p15:guide id="7" pos="1424">
          <p15:clr>
            <a:srgbClr val="EB711A"/>
          </p15:clr>
        </p15:guide>
        <p15:guide id="8" pos="1944">
          <p15:clr>
            <a:srgbClr val="EB711A"/>
          </p15:clr>
        </p15:guide>
        <p15:guide id="9" pos="2040">
          <p15:clr>
            <a:srgbClr val="EB711A"/>
          </p15:clr>
        </p15:guide>
        <p15:guide id="10" pos="2560">
          <p15:clr>
            <a:srgbClr val="EB711A"/>
          </p15:clr>
        </p15:guide>
        <p15:guide id="11" pos="2656">
          <p15:clr>
            <a:srgbClr val="EB711A"/>
          </p15:clr>
        </p15:guide>
        <p15:guide id="12" pos="3176">
          <p15:clr>
            <a:srgbClr val="EB711A"/>
          </p15:clr>
        </p15:guide>
        <p15:guide id="13" pos="3272">
          <p15:clr>
            <a:srgbClr val="EB711A"/>
          </p15:clr>
        </p15:guide>
        <p15:guide id="14" pos="3792">
          <p15:clr>
            <a:srgbClr val="EB711A"/>
          </p15:clr>
        </p15:guide>
        <p15:guide id="15" pos="3888">
          <p15:clr>
            <a:srgbClr val="EB711A"/>
          </p15:clr>
        </p15:guide>
        <p15:guide id="16" pos="4408">
          <p15:clr>
            <a:srgbClr val="EB711A"/>
          </p15:clr>
        </p15:guide>
        <p15:guide id="17" pos="4504">
          <p15:clr>
            <a:srgbClr val="EB711A"/>
          </p15:clr>
        </p15:guide>
        <p15:guide id="18" pos="5024">
          <p15:clr>
            <a:srgbClr val="EB711A"/>
          </p15:clr>
        </p15:guide>
        <p15:guide id="19" pos="5120">
          <p15:clr>
            <a:srgbClr val="EB711A"/>
          </p15:clr>
        </p15:guide>
        <p15:guide id="20" pos="5640">
          <p15:clr>
            <a:srgbClr val="EB711A"/>
          </p15:clr>
        </p15:guide>
        <p15:guide id="21" pos="5736">
          <p15:clr>
            <a:srgbClr val="EB711A"/>
          </p15:clr>
        </p15:guide>
        <p15:guide id="22" pos="6256">
          <p15:clr>
            <a:srgbClr val="EB711A"/>
          </p15:clr>
        </p15:guide>
        <p15:guide id="23" pos="6352">
          <p15:clr>
            <a:srgbClr val="EB711A"/>
          </p15:clr>
        </p15:guide>
        <p15:guide id="24" pos="6872">
          <p15:clr>
            <a:srgbClr val="EB711A"/>
          </p15:clr>
        </p15:guide>
        <p15:guide id="25" pos="6968">
          <p15:clr>
            <a:srgbClr val="EB711A"/>
          </p15:clr>
        </p15:guide>
        <p15:guide id="26" pos="7488">
          <p15:clr>
            <a:srgbClr val="EB711A"/>
          </p15:clr>
        </p15:guide>
        <p15:guide id="27" orient="horz">
          <p15:clr>
            <a:srgbClr val="EB711A"/>
          </p15:clr>
        </p15:guide>
        <p15:guide id="28" orient="horz" pos="4320">
          <p15:clr>
            <a:srgbClr val="EB711A"/>
          </p15:clr>
        </p15:guide>
        <p15:guide id="29" orient="horz" pos="192">
          <p15:clr>
            <a:srgbClr val="EB711A"/>
          </p15:clr>
        </p15:guide>
        <p15:guide id="30" orient="horz" pos="4128">
          <p15:clr>
            <a:srgbClr val="EB711A"/>
          </p15:clr>
        </p15:guide>
        <p15:guide id="31">
          <p15:clr>
            <a:srgbClr val="EB711A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.eu/about/working-with-us/become-an-external-expert/" TargetMode="External"/><Relationship Id="rId2" Type="http://schemas.openxmlformats.org/officeDocument/2006/relationships/hyperlink" Target="https://www.cost.eu/cost-actions-event/browse-actions/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.eu/funding/open-call-a-simple-one-step-application-process/" TargetMode="External"/><Relationship Id="rId2" Type="http://schemas.openxmlformats.org/officeDocument/2006/relationships/hyperlink" Target="https://www.horizon-europe.gouv.fr/cost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cap-europe@univ-angers.fr" TargetMode="External"/><Relationship Id="rId4" Type="http://schemas.openxmlformats.org/officeDocument/2006/relationships/hyperlink" Target="https://www.cost.eu/cost-events/online-cost-info-day-2025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F027A-C9E5-B415-E8AD-1DC340755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Actions COST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265C6-E3B5-BD54-7594-CE34785687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Magali MORISSET – CAP EUROPE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46452EA-C517-0EBC-D8DB-C2267FD3BD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674" y="5665339"/>
            <a:ext cx="1256706" cy="479676"/>
          </a:xfrm>
        </p:spPr>
        <p:txBody>
          <a:bodyPr/>
          <a:lstStyle/>
          <a:p>
            <a:r>
              <a:rPr lang="fr-FR" dirty="0"/>
              <a:t>18/12/25</a:t>
            </a:r>
          </a:p>
        </p:txBody>
      </p:sp>
    </p:spTree>
    <p:extLst>
      <p:ext uri="{BB962C8B-B14F-4D97-AF65-F5344CB8AC3E}">
        <p14:creationId xmlns:p14="http://schemas.microsoft.com/office/powerpoint/2010/main" val="630254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C1948CB-D1A3-746B-D4F4-B587FE1C5D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Rejoindre une action existante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DD2053-F176-DE09-389F-4A9BAE0799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Pendant les 3 premières années de sa période de financement, en tant que :</a:t>
            </a:r>
          </a:p>
          <a:p>
            <a:pPr lvl="1">
              <a:spcAft>
                <a:spcPts val="0"/>
              </a:spcAft>
            </a:pPr>
            <a:r>
              <a:rPr lang="fr-FR" dirty="0"/>
              <a:t>Participants aux activités de l’action </a:t>
            </a:r>
          </a:p>
          <a:p>
            <a:pPr lvl="1">
              <a:spcAft>
                <a:spcPts val="0"/>
              </a:spcAft>
            </a:pPr>
            <a:r>
              <a:rPr lang="fr-FR" dirty="0"/>
              <a:t>Membres d’un groupe de travail (WP)</a:t>
            </a:r>
          </a:p>
          <a:p>
            <a:pPr lvl="1">
              <a:spcAft>
                <a:spcPts val="0"/>
              </a:spcAft>
            </a:pPr>
            <a:r>
              <a:rPr lang="fr-FR" dirty="0"/>
              <a:t>Membres du comité de gestion (CG) responsable de la coordination, de la mise en œuvre et de la gestion d’une action</a:t>
            </a:r>
          </a:p>
          <a:p>
            <a:pPr marL="0" lvl="1" indent="0">
              <a:spcAft>
                <a:spcPts val="0"/>
              </a:spcAft>
              <a:buNone/>
            </a:pPr>
            <a:endParaRPr lang="fr-FR" sz="1000" dirty="0"/>
          </a:p>
          <a:p>
            <a:pPr>
              <a:spcAft>
                <a:spcPts val="0"/>
              </a:spcAft>
            </a:pPr>
            <a:r>
              <a:rPr lang="fr-FR" dirty="0"/>
              <a:t>Actions en cours : </a:t>
            </a:r>
            <a:r>
              <a:rPr lang="fr-FR" dirty="0">
                <a:hlinkClick r:id="rId2"/>
              </a:rPr>
              <a:t>https://www.cost.eu/cost-actions-event/browse-actions/</a:t>
            </a:r>
            <a:r>
              <a:rPr lang="fr-FR" dirty="0"/>
              <a:t> </a:t>
            </a:r>
          </a:p>
          <a:p>
            <a:pPr>
              <a:spcAft>
                <a:spcPts val="0"/>
              </a:spcAft>
            </a:pPr>
            <a:r>
              <a:rPr lang="fr-FR" dirty="0"/>
              <a:t>Contacter les représentants, le coordinateur national ou le chef d’un groupe de travail</a:t>
            </a:r>
          </a:p>
          <a:p>
            <a:pPr>
              <a:spcAft>
                <a:spcPts val="0"/>
              </a:spcAft>
            </a:pPr>
            <a:endParaRPr lang="fr-FR" sz="1000" dirty="0"/>
          </a:p>
          <a:p>
            <a:pPr>
              <a:spcAft>
                <a:spcPts val="0"/>
              </a:spcAft>
            </a:pPr>
            <a:r>
              <a:rPr lang="fr-FR" dirty="0"/>
              <a:t>Autre possibilité : devenir expert ! </a:t>
            </a:r>
          </a:p>
          <a:p>
            <a:pPr>
              <a:spcAft>
                <a:spcPts val="0"/>
              </a:spcAft>
            </a:pPr>
            <a:r>
              <a:rPr lang="fr-FR" dirty="0">
                <a:hlinkClick r:id="rId3"/>
              </a:rPr>
              <a:t>https://www.cost.eu/about/working-with-us/become-an-external-expert/</a:t>
            </a:r>
            <a:endParaRPr lang="fr-FR" dirty="0"/>
          </a:p>
          <a:p>
            <a:pPr>
              <a:spcAft>
                <a:spcPts val="0"/>
              </a:spcAft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840D75-283D-A607-072C-649C657E2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4AB979C-C3F7-61DE-0E9D-E78B13AF1D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126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B8160EB-777F-068B-FEE5-FD8E8E7031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Ressources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260A29-A305-23B2-F08C-AAED586EE4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1575233"/>
            <a:ext cx="10805788" cy="438651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r-FR" dirty="0"/>
              <a:t>Les actions COST – site français Horizon Europe </a:t>
            </a:r>
          </a:p>
          <a:p>
            <a:pPr>
              <a:spcAft>
                <a:spcPts val="0"/>
              </a:spcAft>
            </a:pPr>
            <a:r>
              <a:rPr lang="fr-FR" dirty="0">
                <a:hlinkClick r:id="rId2"/>
              </a:rPr>
              <a:t>https://www.horizon-europe.gouv.fr/cost</a:t>
            </a:r>
            <a:endParaRPr lang="fr-FR" dirty="0"/>
          </a:p>
          <a:p>
            <a:pPr>
              <a:spcAft>
                <a:spcPts val="0"/>
              </a:spcAft>
            </a:pPr>
            <a:endParaRPr lang="fr-FR" sz="1000" dirty="0"/>
          </a:p>
          <a:p>
            <a:pPr>
              <a:spcAft>
                <a:spcPts val="0"/>
              </a:spcAft>
            </a:pPr>
            <a:r>
              <a:rPr lang="fr-FR" dirty="0"/>
              <a:t>Prochain appel des COST </a:t>
            </a:r>
          </a:p>
          <a:p>
            <a:pPr>
              <a:spcAft>
                <a:spcPts val="0"/>
              </a:spcAft>
            </a:pPr>
            <a:r>
              <a:rPr lang="fr-FR" dirty="0">
                <a:hlinkClick r:id="rId3"/>
              </a:rPr>
              <a:t>https://www.cost.eu/funding/open-call-a-simple-one-step-application-process/</a:t>
            </a:r>
            <a:endParaRPr lang="fr-FR" dirty="0"/>
          </a:p>
          <a:p>
            <a:pPr>
              <a:spcAft>
                <a:spcPts val="0"/>
              </a:spcAft>
            </a:pPr>
            <a:endParaRPr lang="fr-FR" sz="1000" dirty="0"/>
          </a:p>
          <a:p>
            <a:pPr>
              <a:spcAft>
                <a:spcPts val="0"/>
              </a:spcAft>
            </a:pPr>
            <a:r>
              <a:rPr lang="fr-FR" dirty="0"/>
              <a:t>Info </a:t>
            </a:r>
            <a:r>
              <a:rPr lang="fr-FR" dirty="0" err="1"/>
              <a:t>day</a:t>
            </a:r>
            <a:r>
              <a:rPr lang="fr-FR" dirty="0"/>
              <a:t> COST 2025 (18 février)</a:t>
            </a:r>
          </a:p>
          <a:p>
            <a:pPr>
              <a:spcAft>
                <a:spcPts val="0"/>
              </a:spcAft>
            </a:pPr>
            <a:r>
              <a:rPr lang="fr-FR" dirty="0">
                <a:hlinkClick r:id="rId4"/>
              </a:rPr>
              <a:t>https://www.cost.eu/cost-events/online-cost-info-day-2025/</a:t>
            </a:r>
            <a:endParaRPr lang="fr-FR" dirty="0"/>
          </a:p>
          <a:p>
            <a:pPr>
              <a:spcAft>
                <a:spcPts val="0"/>
              </a:spcAft>
            </a:pPr>
            <a:endParaRPr lang="fr-FR" dirty="0"/>
          </a:p>
          <a:p>
            <a:pPr>
              <a:spcAft>
                <a:spcPts val="0"/>
              </a:spcAft>
            </a:pPr>
            <a:r>
              <a:rPr lang="fr-FR" dirty="0"/>
              <a:t>CAP Europe : </a:t>
            </a:r>
            <a:r>
              <a:rPr lang="fr-FR" dirty="0">
                <a:hlinkClick r:id="rId5"/>
              </a:rPr>
              <a:t>cap-europe@univ-angers.fr</a:t>
            </a:r>
            <a:r>
              <a:rPr lang="fr-FR" dirty="0"/>
              <a:t> </a:t>
            </a:r>
          </a:p>
          <a:p>
            <a:pPr>
              <a:spcAft>
                <a:spcPts val="0"/>
              </a:spcAft>
            </a:pP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31F208-EFFB-C835-E5F3-B6AF4D373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ED495D5-594D-860B-2687-EDD2621BBB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34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0DDB2FB-1B38-0427-34FF-80131098E0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</p:spPr>
        <p:txBody>
          <a:bodyPr vert="horz" lIns="0" tIns="0" rIns="0" bIns="45720" rtlCol="0" anchor="b">
            <a:normAutofit/>
          </a:bodyPr>
          <a:lstStyle/>
          <a:p>
            <a:r>
              <a:rPr lang="en-US"/>
              <a:t>Merci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78490F-343C-F9AB-E4C3-5F1A0624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 dirty="0"/>
              <a:t>COST 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F16793-AB71-8195-DA78-E38262AC3A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675" y="1616299"/>
            <a:ext cx="10805788" cy="307777"/>
          </a:xfrm>
        </p:spPr>
        <p:txBody>
          <a:bodyPr/>
          <a:lstStyle/>
          <a:p>
            <a:r>
              <a:rPr lang="fr-FR" dirty="0" err="1"/>
              <a:t>COopération</a:t>
            </a:r>
            <a:r>
              <a:rPr lang="fr-FR" dirty="0"/>
              <a:t> européenne en Science et Technologie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78866D-76A8-A93E-7ACD-465FF4F7B2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2530549"/>
            <a:ext cx="10805788" cy="3431204"/>
          </a:xfrm>
        </p:spPr>
        <p:txBody>
          <a:bodyPr/>
          <a:lstStyle/>
          <a:p>
            <a:pPr lvl="1">
              <a:spcAft>
                <a:spcPts val="0"/>
              </a:spcAft>
            </a:pPr>
            <a:r>
              <a:rPr lang="fr-FR" dirty="0"/>
              <a:t>Fédérer une ou plusieurs communautés de recherche et d'innovation autour d'une thématique scientifique et/ou technologique</a:t>
            </a:r>
          </a:p>
          <a:p>
            <a:pPr lvl="1">
              <a:spcAft>
                <a:spcPts val="0"/>
              </a:spcAft>
            </a:pPr>
            <a:r>
              <a:rPr lang="fr-FR" dirty="0"/>
              <a:t>Basé sur les principes d’</a:t>
            </a:r>
            <a:r>
              <a:rPr lang="fr-FR" b="1" dirty="0"/>
              <a:t>inclusion</a:t>
            </a:r>
            <a:r>
              <a:rPr lang="fr-FR" dirty="0"/>
              <a:t> et d’</a:t>
            </a:r>
            <a:r>
              <a:rPr lang="fr-FR" b="1" dirty="0"/>
              <a:t>excellence</a:t>
            </a:r>
            <a:r>
              <a:rPr lang="fr-FR" dirty="0"/>
              <a:t>, la diversité géographique et la </a:t>
            </a:r>
            <a:r>
              <a:rPr lang="fr-FR" i="1" dirty="0" err="1"/>
              <a:t>gender</a:t>
            </a:r>
            <a:r>
              <a:rPr lang="fr-FR" i="1" dirty="0"/>
              <a:t> balance</a:t>
            </a:r>
            <a:endParaRPr lang="fr-FR" dirty="0"/>
          </a:p>
          <a:p>
            <a:pPr lvl="1">
              <a:spcAft>
                <a:spcPts val="0"/>
              </a:spcAft>
            </a:pPr>
            <a:r>
              <a:rPr lang="fr-FR" dirty="0"/>
              <a:t>Repose sur 3 priorités stratégiques : </a:t>
            </a:r>
          </a:p>
          <a:p>
            <a:pPr marL="571500" lvl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dirty="0"/>
              <a:t>Promouvoir et propager l'excellence</a:t>
            </a:r>
          </a:p>
          <a:p>
            <a:pPr marL="571500" lvl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dirty="0"/>
              <a:t>Encourager l'interdisciplinarité pour une science à la pointe</a:t>
            </a:r>
          </a:p>
          <a:p>
            <a:pPr marL="571500" lvl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dirty="0"/>
              <a:t>Renforcer et capter les jeunes chercheurs et innovateurs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AC3026-103F-0DB3-9D35-5C59D78B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7BC3D892-958D-54F5-7636-F6F57C17E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58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9A11D-ECE9-EEC8-A256-830D5C2E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42ED6B-A22A-DD27-28E8-9D8BD8B34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6639E94-4546-7919-D031-67F2EB4C4E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A85E07-603A-D475-BB75-8A950A04B7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1643571"/>
            <a:ext cx="10805788" cy="4318182"/>
          </a:xfrm>
        </p:spPr>
        <p:txBody>
          <a:bodyPr/>
          <a:lstStyle/>
          <a:p>
            <a:pPr lvl="1"/>
            <a:r>
              <a:rPr lang="fr-FR" dirty="0"/>
              <a:t>Ne finance pas de recherche mais </a:t>
            </a:r>
            <a:r>
              <a:rPr lang="fr-FR" b="1" dirty="0"/>
              <a:t>des activités de mises en réseau </a:t>
            </a:r>
            <a:r>
              <a:rPr lang="fr-FR" dirty="0"/>
              <a:t>autour d’une thématique scientifique commune </a:t>
            </a:r>
          </a:p>
          <a:p>
            <a:pPr lvl="1"/>
            <a:r>
              <a:rPr lang="fr-FR" dirty="0"/>
              <a:t>Approche </a:t>
            </a:r>
            <a:r>
              <a:rPr lang="fr-FR" dirty="0" err="1"/>
              <a:t>bottom</a:t>
            </a:r>
            <a:r>
              <a:rPr lang="fr-FR" dirty="0"/>
              <a:t>-up ouverte à toutes les disciplines de la science et technologie, avec  tous types de bénéficiaires </a:t>
            </a:r>
          </a:p>
          <a:p>
            <a:pPr lvl="1"/>
            <a:r>
              <a:rPr lang="fr-FR" dirty="0"/>
              <a:t>Adapté pour les jeunes chercheurs : mise en réseau, mobilités courtes, acquisitions de nouvelles compétences</a:t>
            </a:r>
          </a:p>
          <a:p>
            <a:pPr lvl="1"/>
            <a:r>
              <a:rPr lang="fr-FR" dirty="0"/>
              <a:t>Excellent tremplin vers les autres outils de financement européen, avec un taux de réussite de 39%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8BE76C2-5DDE-8CC2-E061-6B73805F3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En bref</a:t>
            </a:r>
          </a:p>
        </p:txBody>
      </p:sp>
    </p:spTree>
    <p:extLst>
      <p:ext uri="{BB962C8B-B14F-4D97-AF65-F5344CB8AC3E}">
        <p14:creationId xmlns:p14="http://schemas.microsoft.com/office/powerpoint/2010/main" val="275351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79972931-DD00-CE63-246E-E0B5BC3976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675" y="694276"/>
            <a:ext cx="10805788" cy="307777"/>
          </a:xfrm>
        </p:spPr>
        <p:txBody>
          <a:bodyPr/>
          <a:lstStyle/>
          <a:p>
            <a:r>
              <a:rPr lang="fr-FR" dirty="0"/>
              <a:t>Les membres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1C3925-65E3-FC05-9953-E1B6ACA55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1E17B0CB-9B22-E794-5BF9-6BBF4881F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 descr="Une image contenant texte, carte, capture d’écran, logiciel&#10;&#10;Le contenu généré par l’IA peut être incorrect.">
            <a:extLst>
              <a:ext uri="{FF2B5EF4-FFF2-40B4-BE49-F238E27FC236}">
                <a16:creationId xmlns:a16="http://schemas.microsoft.com/office/drawing/2014/main" id="{9A38484F-C894-3BE0-D8B2-1F0FA8BA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589" t="17339" r="5242" b="26121"/>
          <a:stretch>
            <a:fillRect/>
          </a:stretch>
        </p:blipFill>
        <p:spPr>
          <a:xfrm>
            <a:off x="6385142" y="1444760"/>
            <a:ext cx="4637313" cy="4381005"/>
          </a:xfrm>
          <a:prstGeom prst="rect">
            <a:avLst/>
          </a:prstGeom>
        </p:spPr>
      </p:pic>
      <p:pic>
        <p:nvPicPr>
          <p:cNvPr id="12" name="Image 11" descr="Une image contenant texte, carte, capture d’écran, logiciel&#10;&#10;Le contenu généré par l’IA peut être incorrect.">
            <a:extLst>
              <a:ext uri="{FF2B5EF4-FFF2-40B4-BE49-F238E27FC236}">
                <a16:creationId xmlns:a16="http://schemas.microsoft.com/office/drawing/2014/main" id="{B42DA8DA-3DA7-3C55-6C99-DFB58E3E03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213" t="75393" r="17483" b="16707"/>
          <a:stretch>
            <a:fillRect/>
          </a:stretch>
        </p:blipFill>
        <p:spPr>
          <a:xfrm>
            <a:off x="9885136" y="3117530"/>
            <a:ext cx="1743958" cy="517732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8F894E9-1D8E-7463-BEED-5A386986EC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1630952"/>
            <a:ext cx="5153790" cy="277720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dirty="0"/>
              <a:t>41 membres </a:t>
            </a:r>
          </a:p>
          <a:p>
            <a:pPr>
              <a:spcAft>
                <a:spcPts val="600"/>
              </a:spcAft>
            </a:pPr>
            <a:r>
              <a:rPr lang="fr-FR" dirty="0"/>
              <a:t>+ 1 membre coopérant = </a:t>
            </a:r>
            <a:r>
              <a:rPr lang="fr-FR" dirty="0" err="1"/>
              <a:t>Israel</a:t>
            </a:r>
            <a:endParaRPr lang="fr-FR" dirty="0"/>
          </a:p>
          <a:p>
            <a:pPr>
              <a:spcAft>
                <a:spcPts val="600"/>
              </a:spcAft>
            </a:pPr>
            <a:r>
              <a:rPr lang="fr-FR" dirty="0"/>
              <a:t>+ 1 membre partenaire = Afrique du Sud</a:t>
            </a:r>
          </a:p>
          <a:p>
            <a:endParaRPr lang="fr-FR" dirty="0"/>
          </a:p>
          <a:p>
            <a:r>
              <a:rPr lang="fr-FR" dirty="0"/>
              <a:t>Chaque action COST doit intégrer des porteurs provenant d’au moins 7 pays membres ou coopérant, dont au minimum 50% ICT (</a:t>
            </a:r>
            <a:r>
              <a:rPr lang="fr-FR" dirty="0" err="1"/>
              <a:t>Inclusiveness</a:t>
            </a:r>
            <a:r>
              <a:rPr lang="fr-FR" dirty="0"/>
              <a:t> Target Countries)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E993A5E-3E1A-81A3-F4A0-3449A79D4812}"/>
              </a:ext>
            </a:extLst>
          </p:cNvPr>
          <p:cNvSpPr txBox="1"/>
          <p:nvPr/>
        </p:nvSpPr>
        <p:spPr>
          <a:xfrm>
            <a:off x="7524926" y="5864982"/>
            <a:ext cx="4104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 : COST info </a:t>
            </a:r>
            <a:r>
              <a:rPr lang="fr-FR" sz="1200" dirty="0" err="1"/>
              <a:t>day</a:t>
            </a:r>
            <a:r>
              <a:rPr lang="fr-FR" sz="1200" dirty="0"/>
              <a:t> 18.02.25</a:t>
            </a:r>
          </a:p>
        </p:txBody>
      </p:sp>
    </p:spTree>
    <p:extLst>
      <p:ext uri="{BB962C8B-B14F-4D97-AF65-F5344CB8AC3E}">
        <p14:creationId xmlns:p14="http://schemas.microsoft.com/office/powerpoint/2010/main" val="2080422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4C4D5F5-774F-A249-DC86-61CEDF36ED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Qui peut participer 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6C76E1-2497-46EC-50DF-971A0722F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AB1EEB9-88E4-468B-45C4-E673624AB7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BA918C-62EF-7FD6-9D61-AEA349647246}"/>
              </a:ext>
            </a:extLst>
          </p:cNvPr>
          <p:cNvSpPr txBox="1">
            <a:spLocks/>
          </p:cNvSpPr>
          <p:nvPr/>
        </p:nvSpPr>
        <p:spPr>
          <a:xfrm>
            <a:off x="690675" y="1713398"/>
            <a:ext cx="10805788" cy="34312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30000"/>
              <a:buFont typeface="Verdana Pro" panose="020B060403050404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Verdana Pro" panose="020B060403050404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50" indent="-28575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Verdana Pro" panose="020B060403050404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Verdana Pro" panose="020B060403050404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54400" indent="-28575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30000"/>
              <a:buFont typeface="Verdana Pro" panose="020B060403050404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4400" indent="-28575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Verdana Pro" panose="020B060403050404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4400" indent="-28575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Verdana Pro" panose="020B060403050404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4400" indent="-28575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Verdana Pro" panose="020B060403050404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/>
              <a:t>Universités, institutions publiques ou privées de recherche et d’innovation, ONG, industriels ou PME, toute entité juridiquement reconnue</a:t>
            </a:r>
          </a:p>
          <a:p>
            <a:pPr lvl="1"/>
            <a:r>
              <a:rPr lang="fr-FR" dirty="0"/>
              <a:t>Les Actions COST rassemblent des chercheurs et des innovateurs de tous les niveaux de carrière, des doctorants aux lauréats du prix Nobel</a:t>
            </a:r>
          </a:p>
          <a:p>
            <a:pPr lvl="1"/>
            <a:r>
              <a:rPr lang="fr-FR" dirty="0"/>
              <a:t>Le programme encourage la participation de chercheurs et innovateurs affiliés venant de pays non-membres de COST, notamment des </a:t>
            </a:r>
            <a:r>
              <a:rPr lang="fr-FR" i="1" dirty="0"/>
              <a:t>Near </a:t>
            </a:r>
            <a:r>
              <a:rPr lang="fr-FR" i="1" dirty="0" err="1"/>
              <a:t>Neighbour</a:t>
            </a:r>
            <a:r>
              <a:rPr lang="fr-FR" i="1" dirty="0"/>
              <a:t> Countries</a:t>
            </a:r>
            <a:r>
              <a:rPr lang="fr-FR" dirty="0"/>
              <a:t> (</a:t>
            </a:r>
            <a:r>
              <a:rPr lang="fr-FR" dirty="0" err="1"/>
              <a:t>NNCs</a:t>
            </a:r>
            <a:r>
              <a:rPr lang="fr-FR" dirty="0"/>
              <a:t>)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8985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E56CD-7C08-A22F-40EC-EF204780C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E657868A-ACE3-16FA-384B-3E34173557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675" y="694276"/>
            <a:ext cx="10805788" cy="307777"/>
          </a:xfrm>
        </p:spPr>
        <p:txBody>
          <a:bodyPr/>
          <a:lstStyle/>
          <a:p>
            <a:r>
              <a:rPr lang="fr-FR" dirty="0"/>
              <a:t>Activités financées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CEC9B52-3902-CCAB-29A8-9BAB24439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78810825-0991-CE78-9C28-77E2E06128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08F150-C361-42D1-24BE-4424FE63FC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fr-FR" dirty="0"/>
              <a:t>des </a:t>
            </a:r>
            <a:r>
              <a:rPr lang="fr-FR" b="1" dirty="0">
                <a:solidFill>
                  <a:srgbClr val="00B0F0"/>
                </a:solidFill>
              </a:rPr>
              <a:t>réunions</a:t>
            </a:r>
            <a:r>
              <a:rPr lang="fr-FR" dirty="0"/>
              <a:t> du comité de gestion ou des groupes de travail définis dans l'Action et/ou conférence scientifique et séminaire ;</a:t>
            </a:r>
          </a:p>
          <a:p>
            <a:pPr lvl="1"/>
            <a:r>
              <a:rPr lang="fr-FR" dirty="0"/>
              <a:t>des </a:t>
            </a:r>
            <a:r>
              <a:rPr lang="fr-FR" b="1" dirty="0">
                <a:solidFill>
                  <a:srgbClr val="00B0F0"/>
                </a:solidFill>
              </a:rPr>
              <a:t>missions scientifiques courtes </a:t>
            </a:r>
            <a:r>
              <a:rPr lang="fr-FR" dirty="0"/>
              <a:t>(short </a:t>
            </a:r>
            <a:r>
              <a:rPr lang="fr-FR" dirty="0" err="1"/>
              <a:t>term</a:t>
            </a:r>
            <a:r>
              <a:rPr lang="fr-FR" dirty="0"/>
              <a:t> </a:t>
            </a:r>
            <a:r>
              <a:rPr lang="fr-FR" dirty="0" err="1"/>
              <a:t>scientific</a:t>
            </a:r>
            <a:r>
              <a:rPr lang="fr-FR" dirty="0"/>
              <a:t> missions - STSM) : mission ou échange de chercheurs au sein de l'Action ;</a:t>
            </a:r>
          </a:p>
          <a:p>
            <a:pPr lvl="1"/>
            <a:r>
              <a:rPr lang="fr-FR" dirty="0"/>
              <a:t>des </a:t>
            </a:r>
            <a:r>
              <a:rPr lang="fr-FR" b="1" dirty="0">
                <a:solidFill>
                  <a:srgbClr val="00B0F0"/>
                </a:solidFill>
              </a:rPr>
              <a:t>écoles de formation </a:t>
            </a:r>
            <a:r>
              <a:rPr lang="fr-FR" dirty="0"/>
              <a:t>(training </a:t>
            </a:r>
            <a:r>
              <a:rPr lang="fr-FR" dirty="0" err="1"/>
              <a:t>school</a:t>
            </a:r>
            <a:r>
              <a:rPr lang="fr-FR" dirty="0"/>
              <a:t>) : activités de formation en particulier destinées aux jeunes chercheurs ;</a:t>
            </a:r>
          </a:p>
          <a:p>
            <a:pPr lvl="1"/>
            <a:r>
              <a:rPr lang="fr-FR" dirty="0"/>
              <a:t>la participation à des </a:t>
            </a:r>
            <a:r>
              <a:rPr lang="fr-FR" b="1" dirty="0">
                <a:solidFill>
                  <a:srgbClr val="00B0F0"/>
                </a:solidFill>
              </a:rPr>
              <a:t>conférences internationales </a:t>
            </a:r>
            <a:r>
              <a:rPr lang="fr-FR" dirty="0"/>
              <a:t>;</a:t>
            </a:r>
          </a:p>
          <a:p>
            <a:pPr lvl="1"/>
            <a:r>
              <a:rPr lang="fr-FR" dirty="0"/>
              <a:t>la diffusion, publication de </a:t>
            </a:r>
            <a:r>
              <a:rPr lang="fr-FR" b="1" dirty="0">
                <a:solidFill>
                  <a:srgbClr val="00B0F0"/>
                </a:solidFill>
              </a:rPr>
              <a:t>documents</a:t>
            </a:r>
            <a:r>
              <a:rPr lang="fr-FR" dirty="0"/>
              <a:t> : brochures, site internet...</a:t>
            </a:r>
          </a:p>
          <a:p>
            <a:pPr marL="0" lvl="1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367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4563AF7-057D-3F0F-CF3D-4F4337DAD5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Financement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DC8CD1-D739-68E6-85EF-E062DFA474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fr-FR" dirty="0"/>
              <a:t>Sur une durée de 4 ans :</a:t>
            </a:r>
          </a:p>
          <a:p>
            <a:pPr lvl="1">
              <a:spcAft>
                <a:spcPts val="0"/>
              </a:spcAft>
            </a:pPr>
            <a:r>
              <a:rPr lang="fr-FR" dirty="0"/>
              <a:t>125 000 € la 1ere année</a:t>
            </a:r>
          </a:p>
          <a:p>
            <a:pPr lvl="1">
              <a:spcAft>
                <a:spcPts val="0"/>
              </a:spcAft>
            </a:pPr>
            <a:r>
              <a:rPr lang="fr-FR" dirty="0"/>
              <a:t>150 000 € sur les 3 années suivantes </a:t>
            </a:r>
          </a:p>
          <a:p>
            <a:pPr lvl="1">
              <a:spcAft>
                <a:spcPts val="0"/>
              </a:spcAft>
            </a:pPr>
            <a:endParaRPr lang="fr-FR" dirty="0"/>
          </a:p>
          <a:p>
            <a:pPr marL="0" lvl="1" indent="0">
              <a:spcAft>
                <a:spcPts val="0"/>
              </a:spcAft>
              <a:buNone/>
            </a:pPr>
            <a:r>
              <a:rPr lang="fr-FR" dirty="0"/>
              <a:t>Exemples :</a:t>
            </a:r>
          </a:p>
          <a:p>
            <a:pPr marL="0" lvl="1" indent="0">
              <a:spcAft>
                <a:spcPts val="0"/>
              </a:spcAft>
              <a:buNone/>
            </a:pPr>
            <a:r>
              <a:rPr lang="fr-FR" dirty="0"/>
              <a:t>Missions courtes : jusqu’à 4000 € (5 jours à 6 mois)</a:t>
            </a:r>
          </a:p>
          <a:p>
            <a:pPr marL="0" lvl="1" indent="0">
              <a:spcAft>
                <a:spcPts val="0"/>
              </a:spcAft>
              <a:buNone/>
            </a:pPr>
            <a:r>
              <a:rPr lang="fr-FR" dirty="0"/>
              <a:t>Participation en présentiel à une conférence internationale : jusqu’à 2500 € </a:t>
            </a:r>
          </a:p>
          <a:p>
            <a:pPr marL="0" lvl="1" indent="0">
              <a:spcAft>
                <a:spcPts val="0"/>
              </a:spcAft>
              <a:buNone/>
            </a:pPr>
            <a:r>
              <a:rPr lang="fr-FR" dirty="0"/>
              <a:t>Action de dissémination : jusqu’à 2500 € </a:t>
            </a:r>
          </a:p>
          <a:p>
            <a:pPr lvl="1">
              <a:spcAft>
                <a:spcPts val="0"/>
              </a:spcAft>
            </a:pPr>
            <a:r>
              <a:rPr lang="fr-FR" dirty="0"/>
              <a:t>Paiement après approbation du rapport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9FD7B0-2055-EC2E-9571-061CACD6F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0A92127-93C6-2151-D999-96176045D4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55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0EE16D8-08BC-0156-CB73-58A95BD77B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Nouvelle Action COST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A12EBB-0D58-AFC7-9CBB-A686E0212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Prochain appel 2026 : lancement au printemps pour une deadline à l’automne</a:t>
            </a:r>
          </a:p>
          <a:p>
            <a:r>
              <a:rPr lang="fr-FR" dirty="0"/>
              <a:t>Financement de 70 actions COST </a:t>
            </a:r>
          </a:p>
          <a:p>
            <a:r>
              <a:rPr lang="fr-FR" dirty="0"/>
              <a:t>Eléments clés du dépôt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/>
              <a:t>Dossier technique :</a:t>
            </a:r>
            <a:r>
              <a:rPr lang="fr-FR" dirty="0"/>
              <a:t> 15 pages maximum, soumission anonyme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/>
              <a:t>Évaluation sur les critères suivants :</a:t>
            </a:r>
            <a:r>
              <a:rPr lang="fr-FR" dirty="0"/>
              <a:t> excellence scientifique et technologique, réseautage, impact, mise en œuvre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/>
              <a:t>Résultat :</a:t>
            </a:r>
            <a:r>
              <a:rPr lang="fr-FR" dirty="0"/>
              <a:t> décision dans un délai de 8 mois après le dépôt, début des actions 3 à 4 mois après l'approbation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2345CA-3670-D9AA-E41F-9B553604A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9F760F1-EC39-9429-3AF7-0165191030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56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7D3050C-1CAB-4DF2-4E72-B7B4CBE122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EU Green – cluster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3446DF-2645-902C-2313-C6FC0A629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A190488-377D-89C4-C5B5-55D07975E8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 descr="Une image contenant texte, logiciel, Icône d’ordinateur, Page web&#10;&#10;Le contenu généré par l’IA peut être incorrect.">
            <a:extLst>
              <a:ext uri="{FF2B5EF4-FFF2-40B4-BE49-F238E27FC236}">
                <a16:creationId xmlns:a16="http://schemas.microsoft.com/office/drawing/2014/main" id="{A7D1CFA5-B296-05A7-B24D-D27263802A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893" t="28569" r="11370" b="5293"/>
          <a:stretch>
            <a:fillRect/>
          </a:stretch>
        </p:blipFill>
        <p:spPr>
          <a:xfrm>
            <a:off x="1545771" y="1380027"/>
            <a:ext cx="8643258" cy="478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506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Université d'Angers">
  <a:themeElements>
    <a:clrScheme name="Personnalisé 1">
      <a:dk1>
        <a:srgbClr val="000000"/>
      </a:dk1>
      <a:lt1>
        <a:srgbClr val="FFFFFF"/>
      </a:lt1>
      <a:dk2>
        <a:srgbClr val="616161"/>
      </a:dk2>
      <a:lt2>
        <a:srgbClr val="F1F4F9"/>
      </a:lt2>
      <a:accent1>
        <a:srgbClr val="0ABBEF"/>
      </a:accent1>
      <a:accent2>
        <a:srgbClr val="0069B2"/>
      </a:accent2>
      <a:accent3>
        <a:srgbClr val="013050"/>
      </a:accent3>
      <a:accent4>
        <a:srgbClr val="EB5B56"/>
      </a:accent4>
      <a:accent5>
        <a:srgbClr val="13A538"/>
      </a:accent5>
      <a:accent6>
        <a:srgbClr val="00A18C"/>
      </a:accent6>
      <a:hlink>
        <a:srgbClr val="0091A7"/>
      </a:hlink>
      <a:folHlink>
        <a:srgbClr val="A7358B"/>
      </a:folHlink>
    </a:clrScheme>
    <a:fontScheme name="Office">
      <a:majorFont>
        <a:latin typeface="Verdana Pro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Verdana Pro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oolbox mprez">
  <a:themeElements>
    <a:clrScheme name="MPREZ 2023">
      <a:dk1>
        <a:srgbClr val="000000"/>
      </a:dk1>
      <a:lt1>
        <a:srgbClr val="FFFFFF"/>
      </a:lt1>
      <a:dk2>
        <a:srgbClr val="F8F8F8"/>
      </a:dk2>
      <a:lt2>
        <a:srgbClr val="E7E6E6"/>
      </a:lt2>
      <a:accent1>
        <a:srgbClr val="FAEE5C"/>
      </a:accent1>
      <a:accent2>
        <a:srgbClr val="9747FF"/>
      </a:accent2>
      <a:accent3>
        <a:srgbClr val="EDE7E2"/>
      </a:accent3>
      <a:accent4>
        <a:srgbClr val="E4DBD2"/>
      </a:accent4>
      <a:accent5>
        <a:srgbClr val="CEC9BD"/>
      </a:accent5>
      <a:accent6>
        <a:srgbClr val="494949"/>
      </a:accent6>
      <a:hlink>
        <a:srgbClr val="9747FF"/>
      </a:hlink>
      <a:folHlink>
        <a:srgbClr val="6A00F4"/>
      </a:folHlink>
    </a:clrScheme>
    <a:fontScheme name="MPREZ 2023">
      <a:majorFont>
        <a:latin typeface="Bagoss Standard"/>
        <a:ea typeface=""/>
        <a:cs typeface=""/>
      </a:majorFont>
      <a:minorFont>
        <a:latin typeface="Bagoss Standar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P_CLEAN_TEMPLATE 2022.pptx" id="{AAB19C16-047A-4195-88D1-425CACA271F2}" vid="{1E1E2F11-99CD-481F-816A-3F65107B2BC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Verdana Pro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Verdana Pro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8BF5641155B4E801DEFDD6E12DAFE" ma:contentTypeVersion="15" ma:contentTypeDescription="Crée un document." ma:contentTypeScope="" ma:versionID="508e071b4ba3c8bec783483df2292328">
  <xsd:schema xmlns:xsd="http://www.w3.org/2001/XMLSchema" xmlns:xs="http://www.w3.org/2001/XMLSchema" xmlns:p="http://schemas.microsoft.com/office/2006/metadata/properties" xmlns:ns3="6bb0188f-d953-46a0-a483-93e0ee9d7bce" xmlns:ns4="32ccf9a8-81d5-4a61-a633-60b4022e1517" targetNamespace="http://schemas.microsoft.com/office/2006/metadata/properties" ma:root="true" ma:fieldsID="0c162a1dfa08c1e1fa706bf2fcf18522" ns3:_="" ns4:_="">
    <xsd:import namespace="6bb0188f-d953-46a0-a483-93e0ee9d7bce"/>
    <xsd:import namespace="32ccf9a8-81d5-4a61-a633-60b4022e15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OCR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b0188f-d953-46a0-a483-93e0ee9d7bc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ccf9a8-81d5-4a61-a633-60b4022e1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2ccf9a8-81d5-4a61-a633-60b4022e1517" xsi:nil="true"/>
  </documentManagement>
</p:properties>
</file>

<file path=customXml/itemProps1.xml><?xml version="1.0" encoding="utf-8"?>
<ds:datastoreItem xmlns:ds="http://schemas.openxmlformats.org/officeDocument/2006/customXml" ds:itemID="{0B50814A-A193-4FFA-83E0-38F1436A8D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DD6A07-8B15-4750-BB1C-0B7C8D30621D}">
  <ds:schemaRefs>
    <ds:schemaRef ds:uri="32ccf9a8-81d5-4a61-a633-60b4022e1517"/>
    <ds:schemaRef ds:uri="6bb0188f-d953-46a0-a483-93e0ee9d7b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D4793E7-9EBA-41EA-A38E-FD41616A7D19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6bb0188f-d953-46a0-a483-93e0ee9d7bce"/>
    <ds:schemaRef ds:uri="http://www.w3.org/XML/1998/namespace"/>
    <ds:schemaRef ds:uri="http://purl.org/dc/dcmitype/"/>
    <ds:schemaRef ds:uri="32ccf9a8-81d5-4a61-a633-60b4022e151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859</Words>
  <Application>Microsoft Office PowerPoint</Application>
  <PresentationFormat>Grand écran</PresentationFormat>
  <Paragraphs>93</Paragraphs>
  <Slides>12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Bagoss Standard</vt:lpstr>
      <vt:lpstr>Wingdings</vt:lpstr>
      <vt:lpstr>Bagoss Standard Light</vt:lpstr>
      <vt:lpstr>Verdana Pro Semibold</vt:lpstr>
      <vt:lpstr>Verdana Pro</vt:lpstr>
      <vt:lpstr>Thème Université d'Angers</vt:lpstr>
      <vt:lpstr>Toolbox mprez</vt:lpstr>
      <vt:lpstr>Actions COST</vt:lpstr>
      <vt:lpstr>COST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mprez®</dc:creator>
  <cp:lastModifiedBy>Magali Morisset</cp:lastModifiedBy>
  <cp:revision>115</cp:revision>
  <dcterms:created xsi:type="dcterms:W3CDTF">2021-09-08T12:25:22Z</dcterms:created>
  <dcterms:modified xsi:type="dcterms:W3CDTF">2025-12-17T11:34:36Z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0x0101007B28BF5641155B4E801DEFDD6E12DAFE</vt:lpwstr>
  </property>
</Properties>
</file>